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2" r:id="rId4"/>
  </p:sldIdLst>
  <p:sldSz cx="9753600" cy="7315200"/>
  <p:notesSz cx="6858000" cy="9144000"/>
  <p:embeddedFontLst>
    <p:embeddedFont>
      <p:font typeface="Open Sans Light" panose="020B0604020202020204" charset="0"/>
      <p:regular r:id="rId5"/>
      <p:italic r:id="rId6"/>
    </p:embeddedFont>
    <p:embeddedFont>
      <p:font typeface="Open Sans Light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erlin Sans FB" panose="020E0602020502020306" pitchFamily="34" charset="0"/>
      <p:regular r:id="rId12"/>
      <p:bold r:id="rId13"/>
    </p:embeddedFont>
    <p:embeddedFont>
      <p:font typeface="League Spartan" panose="020B0604020202020204" charset="0"/>
      <p:regular r:id="rId14"/>
    </p:embeddedFont>
    <p:embeddedFont>
      <p:font typeface="Microsoft Sans Serif" panose="020B0604020202020204" pitchFamily="34" charset="0"/>
      <p:regular r:id="rId15"/>
    </p:embeddedFont>
    <p:embeddedFont>
      <p:font typeface="Chewy" panose="020B0604020202020204" charset="0"/>
      <p:regular r:id="rId16"/>
    </p:embeddedFont>
    <p:embeddedFont>
      <p:font typeface="Atma Light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10" d="100"/>
          <a:sy n="110" d="100"/>
        </p:scale>
        <p:origin x="-13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2.jpeg"/><Relationship Id="rId21" Type="http://schemas.openxmlformats.org/officeDocument/2006/relationships/image" Target="../media/image16.svg"/><Relationship Id="rId34" Type="http://schemas.openxmlformats.org/officeDocument/2006/relationships/image" Target="../media/image22.jpe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33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25.jpe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23" Type="http://schemas.openxmlformats.org/officeDocument/2006/relationships/image" Target="../media/image18.svg"/><Relationship Id="rId28" Type="http://schemas.openxmlformats.org/officeDocument/2006/relationships/image" Target="../media/image19.png"/><Relationship Id="rId36" Type="http://schemas.openxmlformats.org/officeDocument/2006/relationships/image" Target="../media/image24.jpeg"/><Relationship Id="rId10" Type="http://schemas.openxmlformats.org/officeDocument/2006/relationships/image" Target="../media/image8.png"/><Relationship Id="rId19" Type="http://schemas.openxmlformats.org/officeDocument/2006/relationships/image" Target="../media/image14.svg"/><Relationship Id="rId31" Type="http://schemas.openxmlformats.org/officeDocument/2006/relationships/image" Target="../media/image26.svg"/><Relationship Id="rId4" Type="http://schemas.openxmlformats.org/officeDocument/2006/relationships/image" Target="../media/image3.jpeg"/><Relationship Id="rId9" Type="http://schemas.openxmlformats.org/officeDocument/2006/relationships/image" Target="../media/image8.svg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22.svg"/><Relationship Id="rId30" Type="http://schemas.openxmlformats.org/officeDocument/2006/relationships/image" Target="../media/image20.png"/><Relationship Id="rId35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svg"/><Relationship Id="rId18" Type="http://schemas.openxmlformats.org/officeDocument/2006/relationships/image" Target="../media/image21.png"/><Relationship Id="rId26" Type="http://schemas.openxmlformats.org/officeDocument/2006/relationships/image" Target="../media/image37.svg"/><Relationship Id="rId39" Type="http://schemas.openxmlformats.org/officeDocument/2006/relationships/image" Target="../media/image36.jpeg"/><Relationship Id="rId3" Type="http://schemas.openxmlformats.org/officeDocument/2006/relationships/image" Target="../media/image12.svg"/><Relationship Id="rId21" Type="http://schemas.openxmlformats.org/officeDocument/2006/relationships/image" Target="../media/image27.png"/><Relationship Id="rId34" Type="http://schemas.openxmlformats.org/officeDocument/2006/relationships/image" Target="../media/image45.svg"/><Relationship Id="rId42" Type="http://schemas.openxmlformats.org/officeDocument/2006/relationships/image" Target="../media/image39.jpeg"/><Relationship Id="rId47" Type="http://schemas.openxmlformats.org/officeDocument/2006/relationships/image" Target="../media/image42.jpeg"/><Relationship Id="rId7" Type="http://schemas.openxmlformats.org/officeDocument/2006/relationships/image" Target="../media/image16.svg"/><Relationship Id="rId12" Type="http://schemas.openxmlformats.org/officeDocument/2006/relationships/image" Target="../media/image18.png"/><Relationship Id="rId17" Type="http://schemas.openxmlformats.org/officeDocument/2006/relationships/image" Target="../media/image26.svg"/><Relationship Id="rId25" Type="http://schemas.openxmlformats.org/officeDocument/2006/relationships/image" Target="../media/image29.png"/><Relationship Id="rId33" Type="http://schemas.openxmlformats.org/officeDocument/2006/relationships/image" Target="../media/image33.png"/><Relationship Id="rId38" Type="http://schemas.openxmlformats.org/officeDocument/2006/relationships/image" Target="../media/image49.svg"/><Relationship Id="rId46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6.png"/><Relationship Id="rId29" Type="http://schemas.openxmlformats.org/officeDocument/2006/relationships/image" Target="../media/image31.png"/><Relationship Id="rId41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10.svg"/><Relationship Id="rId32" Type="http://schemas.openxmlformats.org/officeDocument/2006/relationships/image" Target="../media/image43.svg"/><Relationship Id="rId37" Type="http://schemas.openxmlformats.org/officeDocument/2006/relationships/image" Target="../media/image35.png"/><Relationship Id="rId40" Type="http://schemas.openxmlformats.org/officeDocument/2006/relationships/image" Target="../media/image37.jpeg"/><Relationship Id="rId45" Type="http://schemas.openxmlformats.org/officeDocument/2006/relationships/image" Target="../media/image22.jpe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28.png"/><Relationship Id="rId28" Type="http://schemas.openxmlformats.org/officeDocument/2006/relationships/image" Target="../media/image39.svg"/><Relationship Id="rId36" Type="http://schemas.openxmlformats.org/officeDocument/2006/relationships/image" Target="../media/image47.svg"/><Relationship Id="rId10" Type="http://schemas.openxmlformats.org/officeDocument/2006/relationships/image" Target="../media/image17.png"/><Relationship Id="rId19" Type="http://schemas.openxmlformats.org/officeDocument/2006/relationships/image" Target="../media/image28.svg"/><Relationship Id="rId31" Type="http://schemas.openxmlformats.org/officeDocument/2006/relationships/image" Target="../media/image32.png"/><Relationship Id="rId44" Type="http://schemas.openxmlformats.org/officeDocument/2006/relationships/image" Target="../media/image41.jpeg"/><Relationship Id="rId4" Type="http://schemas.openxmlformats.org/officeDocument/2006/relationships/image" Target="../media/image14.png"/><Relationship Id="rId9" Type="http://schemas.openxmlformats.org/officeDocument/2006/relationships/image" Target="../media/image18.svg"/><Relationship Id="rId14" Type="http://schemas.openxmlformats.org/officeDocument/2006/relationships/image" Target="../media/image19.png"/><Relationship Id="rId22" Type="http://schemas.openxmlformats.org/officeDocument/2006/relationships/image" Target="../media/image35.svg"/><Relationship Id="rId27" Type="http://schemas.openxmlformats.org/officeDocument/2006/relationships/image" Target="../media/image30.png"/><Relationship Id="rId30" Type="http://schemas.openxmlformats.org/officeDocument/2006/relationships/image" Target="../media/image41.svg"/><Relationship Id="rId35" Type="http://schemas.openxmlformats.org/officeDocument/2006/relationships/image" Target="../media/image34.png"/><Relationship Id="rId43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1.png"/><Relationship Id="rId26" Type="http://schemas.openxmlformats.org/officeDocument/2006/relationships/image" Target="../media/image62.svg"/><Relationship Id="rId39" Type="http://schemas.openxmlformats.org/officeDocument/2006/relationships/image" Target="../media/image53.jpeg"/><Relationship Id="rId3" Type="http://schemas.openxmlformats.org/officeDocument/2006/relationships/image" Target="../media/image12.svg"/><Relationship Id="rId21" Type="http://schemas.openxmlformats.org/officeDocument/2006/relationships/image" Target="../media/image43.png"/><Relationship Id="rId34" Type="http://schemas.openxmlformats.org/officeDocument/2006/relationships/image" Target="../media/image70.svg"/><Relationship Id="rId42" Type="http://schemas.openxmlformats.org/officeDocument/2006/relationships/image" Target="../media/image37.jpeg"/><Relationship Id="rId47" Type="http://schemas.openxmlformats.org/officeDocument/2006/relationships/image" Target="../media/image58.png"/><Relationship Id="rId50" Type="http://schemas.openxmlformats.org/officeDocument/2006/relationships/image" Target="../media/image60.png"/><Relationship Id="rId7" Type="http://schemas.openxmlformats.org/officeDocument/2006/relationships/image" Target="../media/image16.svg"/><Relationship Id="rId12" Type="http://schemas.openxmlformats.org/officeDocument/2006/relationships/image" Target="../media/image18.png"/><Relationship Id="rId17" Type="http://schemas.openxmlformats.org/officeDocument/2006/relationships/image" Target="../media/image26.sv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38" Type="http://schemas.openxmlformats.org/officeDocument/2006/relationships/image" Target="../media/image74.svg"/><Relationship Id="rId46" Type="http://schemas.openxmlformats.org/officeDocument/2006/relationships/image" Target="../media/image57.jpe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2.jpeg"/><Relationship Id="rId29" Type="http://schemas.openxmlformats.org/officeDocument/2006/relationships/image" Target="../media/image47.png"/><Relationship Id="rId41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37" Type="http://schemas.openxmlformats.org/officeDocument/2006/relationships/image" Target="../media/image52.png"/><Relationship Id="rId40" Type="http://schemas.openxmlformats.org/officeDocument/2006/relationships/image" Target="../media/image54.png"/><Relationship Id="rId45" Type="http://schemas.openxmlformats.org/officeDocument/2006/relationships/image" Target="../media/image80.svg"/><Relationship Id="rId53" Type="http://schemas.openxmlformats.org/officeDocument/2006/relationships/image" Target="../media/image61.jpe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44.png"/><Relationship Id="rId28" Type="http://schemas.openxmlformats.org/officeDocument/2006/relationships/image" Target="../media/image64.svg"/><Relationship Id="rId36" Type="http://schemas.openxmlformats.org/officeDocument/2006/relationships/image" Target="../media/image51.jpeg"/><Relationship Id="rId49" Type="http://schemas.openxmlformats.org/officeDocument/2006/relationships/image" Target="../media/image59.jpeg"/><Relationship Id="rId10" Type="http://schemas.openxmlformats.org/officeDocument/2006/relationships/image" Target="../media/image17.png"/><Relationship Id="rId19" Type="http://schemas.openxmlformats.org/officeDocument/2006/relationships/image" Target="../media/image28.svg"/><Relationship Id="rId31" Type="http://schemas.openxmlformats.org/officeDocument/2006/relationships/image" Target="../media/image48.png"/><Relationship Id="rId44" Type="http://schemas.openxmlformats.org/officeDocument/2006/relationships/image" Target="../media/image56.png"/><Relationship Id="rId52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Relationship Id="rId14" Type="http://schemas.openxmlformats.org/officeDocument/2006/relationships/image" Target="../media/image19.png"/><Relationship Id="rId22" Type="http://schemas.openxmlformats.org/officeDocument/2006/relationships/image" Target="../media/image58.svg"/><Relationship Id="rId27" Type="http://schemas.openxmlformats.org/officeDocument/2006/relationships/image" Target="../media/image46.png"/><Relationship Id="rId30" Type="http://schemas.openxmlformats.org/officeDocument/2006/relationships/image" Target="../media/image66.svg"/><Relationship Id="rId35" Type="http://schemas.openxmlformats.org/officeDocument/2006/relationships/image" Target="../media/image50.png"/><Relationship Id="rId43" Type="http://schemas.openxmlformats.org/officeDocument/2006/relationships/image" Target="../media/image55.jpeg"/><Relationship Id="rId48" Type="http://schemas.openxmlformats.org/officeDocument/2006/relationships/image" Target="../media/image83.svg"/><Relationship Id="rId8" Type="http://schemas.openxmlformats.org/officeDocument/2006/relationships/image" Target="../media/image16.png"/><Relationship Id="rId51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7250" y="234492"/>
            <a:ext cx="5990211" cy="666124"/>
            <a:chOff x="0" y="0"/>
            <a:chExt cx="1557997" cy="2355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7997" cy="235503"/>
            </a:xfrm>
            <a:custGeom>
              <a:avLst/>
              <a:gdLst/>
              <a:ahLst/>
              <a:cxnLst/>
              <a:rect l="l" t="t" r="r" b="b"/>
              <a:pathLst>
                <a:path w="1557997" h="235503">
                  <a:moveTo>
                    <a:pt x="0" y="0"/>
                  </a:moveTo>
                  <a:lnTo>
                    <a:pt x="1557997" y="0"/>
                  </a:lnTo>
                  <a:lnTo>
                    <a:pt x="1557997" y="235503"/>
                  </a:lnTo>
                  <a:lnTo>
                    <a:pt x="0" y="235503"/>
                  </a:lnTo>
                  <a:close/>
                </a:path>
              </a:pathLst>
            </a:custGeom>
            <a:solidFill>
              <a:srgbClr val="F4BC3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91521" y="1128395"/>
            <a:ext cx="1387941" cy="684399"/>
            <a:chOff x="0" y="0"/>
            <a:chExt cx="1339272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272" cy="660400"/>
            </a:xfrm>
            <a:custGeom>
              <a:avLst/>
              <a:gdLst/>
              <a:ahLst/>
              <a:cxnLst/>
              <a:rect l="l" t="t" r="r" b="b"/>
              <a:pathLst>
                <a:path w="1339272" h="660400">
                  <a:moveTo>
                    <a:pt x="121481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535940"/>
                  </a:lnTo>
                  <a:cubicBezTo>
                    <a:pt x="1339272" y="604520"/>
                    <a:pt x="1283392" y="660400"/>
                    <a:pt x="1214812" y="660400"/>
                  </a:cubicBezTo>
                  <a:close/>
                </a:path>
              </a:pathLst>
            </a:custGeom>
            <a:solidFill>
              <a:srgbClr val="F47E3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76616" y="1128395"/>
            <a:ext cx="1387941" cy="684399"/>
            <a:chOff x="0" y="0"/>
            <a:chExt cx="1339272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9272" cy="660400"/>
            </a:xfrm>
            <a:custGeom>
              <a:avLst/>
              <a:gdLst/>
              <a:ahLst/>
              <a:cxnLst/>
              <a:rect l="l" t="t" r="r" b="b"/>
              <a:pathLst>
                <a:path w="1339272" h="660400">
                  <a:moveTo>
                    <a:pt x="121481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535940"/>
                  </a:lnTo>
                  <a:cubicBezTo>
                    <a:pt x="1339272" y="604520"/>
                    <a:pt x="1283392" y="660400"/>
                    <a:pt x="1214812" y="660400"/>
                  </a:cubicBezTo>
                  <a:close/>
                </a:path>
              </a:pathLst>
            </a:custGeom>
            <a:solidFill>
              <a:srgbClr val="F4BC3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375995" y="1128395"/>
            <a:ext cx="1387941" cy="684399"/>
            <a:chOff x="0" y="0"/>
            <a:chExt cx="1339272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9272" cy="660400"/>
            </a:xfrm>
            <a:custGeom>
              <a:avLst/>
              <a:gdLst/>
              <a:ahLst/>
              <a:cxnLst/>
              <a:rect l="l" t="t" r="r" b="b"/>
              <a:pathLst>
                <a:path w="1339272" h="660400">
                  <a:moveTo>
                    <a:pt x="121481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535940"/>
                  </a:lnTo>
                  <a:cubicBezTo>
                    <a:pt x="1339272" y="604520"/>
                    <a:pt x="1283392" y="660400"/>
                    <a:pt x="1214812" y="660400"/>
                  </a:cubicBezTo>
                  <a:close/>
                </a:path>
              </a:pathLst>
            </a:custGeom>
            <a:solidFill>
              <a:srgbClr val="CBE40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89520" y="1128395"/>
            <a:ext cx="1387941" cy="684399"/>
            <a:chOff x="0" y="0"/>
            <a:chExt cx="1339272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39272" cy="660400"/>
            </a:xfrm>
            <a:custGeom>
              <a:avLst/>
              <a:gdLst/>
              <a:ahLst/>
              <a:cxnLst/>
              <a:rect l="l" t="t" r="r" b="b"/>
              <a:pathLst>
                <a:path w="1339272" h="660400">
                  <a:moveTo>
                    <a:pt x="121481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535940"/>
                  </a:lnTo>
                  <a:cubicBezTo>
                    <a:pt x="1339272" y="604520"/>
                    <a:pt x="1283392" y="660400"/>
                    <a:pt x="1214812" y="660400"/>
                  </a:cubicBezTo>
                  <a:close/>
                </a:path>
              </a:pathLst>
            </a:custGeom>
            <a:solidFill>
              <a:srgbClr val="19C4A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407695" y="1144293"/>
            <a:ext cx="1387941" cy="684399"/>
            <a:chOff x="0" y="0"/>
            <a:chExt cx="1339272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39272" cy="660400"/>
            </a:xfrm>
            <a:custGeom>
              <a:avLst/>
              <a:gdLst/>
              <a:ahLst/>
              <a:cxnLst/>
              <a:rect l="l" t="t" r="r" b="b"/>
              <a:pathLst>
                <a:path w="1339272" h="660400">
                  <a:moveTo>
                    <a:pt x="121481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535940"/>
                  </a:lnTo>
                  <a:cubicBezTo>
                    <a:pt x="1339272" y="604520"/>
                    <a:pt x="1283392" y="660400"/>
                    <a:pt x="1214812" y="660400"/>
                  </a:cubicBezTo>
                  <a:close/>
                </a:path>
              </a:pathLst>
            </a:custGeom>
            <a:solidFill>
              <a:srgbClr val="24656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87131" y="1880915"/>
            <a:ext cx="1387941" cy="3237121"/>
            <a:chOff x="0" y="0"/>
            <a:chExt cx="1339272" cy="31236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9272" cy="3123611"/>
            </a:xfrm>
            <a:custGeom>
              <a:avLst/>
              <a:gdLst/>
              <a:ahLst/>
              <a:cxnLst/>
              <a:rect l="l" t="t" r="r" b="b"/>
              <a:pathLst>
                <a:path w="1339272" h="3123611">
                  <a:moveTo>
                    <a:pt x="1214812" y="3123611"/>
                  </a:moveTo>
                  <a:lnTo>
                    <a:pt x="124460" y="3123611"/>
                  </a:lnTo>
                  <a:cubicBezTo>
                    <a:pt x="55880" y="3123611"/>
                    <a:pt x="0" y="3067731"/>
                    <a:pt x="0" y="29991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2999151"/>
                  </a:lnTo>
                  <a:cubicBezTo>
                    <a:pt x="1339272" y="3067731"/>
                    <a:pt x="1283392" y="3123611"/>
                    <a:pt x="1214812" y="3123611"/>
                  </a:cubicBezTo>
                  <a:close/>
                </a:path>
              </a:pathLst>
            </a:custGeom>
            <a:solidFill>
              <a:srgbClr val="F47E33">
                <a:alpha val="60000"/>
              </a:srgbClr>
            </a:solidFill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76616" y="1899586"/>
            <a:ext cx="1387941" cy="3227994"/>
            <a:chOff x="0" y="0"/>
            <a:chExt cx="1339272" cy="312361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39272" cy="3123611"/>
            </a:xfrm>
            <a:custGeom>
              <a:avLst/>
              <a:gdLst/>
              <a:ahLst/>
              <a:cxnLst/>
              <a:rect l="l" t="t" r="r" b="b"/>
              <a:pathLst>
                <a:path w="1339272" h="3123611">
                  <a:moveTo>
                    <a:pt x="1214812" y="3123611"/>
                  </a:moveTo>
                  <a:lnTo>
                    <a:pt x="124460" y="3123611"/>
                  </a:lnTo>
                  <a:cubicBezTo>
                    <a:pt x="55880" y="3123611"/>
                    <a:pt x="0" y="3067731"/>
                    <a:pt x="0" y="29991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2999151"/>
                  </a:lnTo>
                  <a:cubicBezTo>
                    <a:pt x="1339272" y="3067731"/>
                    <a:pt x="1283392" y="3123611"/>
                    <a:pt x="1214812" y="3123611"/>
                  </a:cubicBezTo>
                  <a:close/>
                </a:path>
              </a:pathLst>
            </a:custGeom>
            <a:solidFill>
              <a:srgbClr val="F4BC33">
                <a:alpha val="69804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375994" y="1891524"/>
            <a:ext cx="1387941" cy="3237121"/>
            <a:chOff x="0" y="0"/>
            <a:chExt cx="1339272" cy="31236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39272" cy="3123611"/>
            </a:xfrm>
            <a:custGeom>
              <a:avLst/>
              <a:gdLst/>
              <a:ahLst/>
              <a:cxnLst/>
              <a:rect l="l" t="t" r="r" b="b"/>
              <a:pathLst>
                <a:path w="1339272" h="3123611">
                  <a:moveTo>
                    <a:pt x="1214812" y="3123611"/>
                  </a:moveTo>
                  <a:lnTo>
                    <a:pt x="124460" y="3123611"/>
                  </a:lnTo>
                  <a:cubicBezTo>
                    <a:pt x="55880" y="3123611"/>
                    <a:pt x="0" y="3067731"/>
                    <a:pt x="0" y="29991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2999151"/>
                  </a:lnTo>
                  <a:cubicBezTo>
                    <a:pt x="1339272" y="3067731"/>
                    <a:pt x="1283392" y="3123611"/>
                    <a:pt x="1214812" y="3123611"/>
                  </a:cubicBezTo>
                  <a:close/>
                </a:path>
              </a:pathLst>
            </a:custGeom>
            <a:solidFill>
              <a:srgbClr val="CBE403">
                <a:alpha val="60000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4889520" y="1899585"/>
            <a:ext cx="1468768" cy="3237121"/>
            <a:chOff x="0" y="0"/>
            <a:chExt cx="1339272" cy="31236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9272" cy="3123611"/>
            </a:xfrm>
            <a:custGeom>
              <a:avLst/>
              <a:gdLst/>
              <a:ahLst/>
              <a:cxnLst/>
              <a:rect l="l" t="t" r="r" b="b"/>
              <a:pathLst>
                <a:path w="1339272" h="3123611">
                  <a:moveTo>
                    <a:pt x="1214812" y="3123611"/>
                  </a:moveTo>
                  <a:lnTo>
                    <a:pt x="124460" y="3123611"/>
                  </a:lnTo>
                  <a:cubicBezTo>
                    <a:pt x="55880" y="3123611"/>
                    <a:pt x="0" y="3067731"/>
                    <a:pt x="0" y="29991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2999151"/>
                  </a:lnTo>
                  <a:cubicBezTo>
                    <a:pt x="1339272" y="3067731"/>
                    <a:pt x="1283392" y="3123611"/>
                    <a:pt x="1214812" y="3123611"/>
                  </a:cubicBezTo>
                  <a:close/>
                </a:path>
              </a:pathLst>
            </a:custGeom>
            <a:solidFill>
              <a:srgbClr val="19C4A5">
                <a:alpha val="60000"/>
              </a:srgbClr>
            </a:solidFill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428646" y="1893022"/>
            <a:ext cx="1387941" cy="3237121"/>
            <a:chOff x="0" y="0"/>
            <a:chExt cx="1339272" cy="31236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39272" cy="3123611"/>
            </a:xfrm>
            <a:custGeom>
              <a:avLst/>
              <a:gdLst/>
              <a:ahLst/>
              <a:cxnLst/>
              <a:rect l="l" t="t" r="r" b="b"/>
              <a:pathLst>
                <a:path w="1339272" h="3123611">
                  <a:moveTo>
                    <a:pt x="1214812" y="3123611"/>
                  </a:moveTo>
                  <a:lnTo>
                    <a:pt x="124460" y="3123611"/>
                  </a:lnTo>
                  <a:cubicBezTo>
                    <a:pt x="55880" y="3123611"/>
                    <a:pt x="0" y="3067731"/>
                    <a:pt x="0" y="29991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2999151"/>
                  </a:lnTo>
                  <a:cubicBezTo>
                    <a:pt x="1339272" y="3067731"/>
                    <a:pt x="1283392" y="3123611"/>
                    <a:pt x="1214812" y="3123611"/>
                  </a:cubicBezTo>
                  <a:close/>
                </a:path>
              </a:pathLst>
            </a:custGeom>
            <a:solidFill>
              <a:srgbClr val="24656B">
                <a:alpha val="60000"/>
              </a:srgbClr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2153412" y="1610061"/>
            <a:ext cx="866803" cy="830609"/>
            <a:chOff x="0" y="0"/>
            <a:chExt cx="4828540" cy="4716780"/>
          </a:xfrm>
        </p:grpSpPr>
        <p:sp>
          <p:nvSpPr>
            <p:cNvPr id="25" name="Freeform 2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271" r="-23271"/>
              </a:stretch>
            </a:blip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6641566" y="1607756"/>
            <a:ext cx="908589" cy="887559"/>
            <a:chOff x="0" y="0"/>
            <a:chExt cx="4828540" cy="4716780"/>
          </a:xfrm>
        </p:grpSpPr>
        <p:sp>
          <p:nvSpPr>
            <p:cNvPr id="27" name="Freeform 2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l="-23133" r="-23133"/>
              </a:stretch>
            </a:blip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677274" y="1606322"/>
            <a:ext cx="881582" cy="862125"/>
            <a:chOff x="-161098" y="-86421"/>
            <a:chExt cx="4833623" cy="4726940"/>
          </a:xfrm>
        </p:grpSpPr>
        <p:sp>
          <p:nvSpPr>
            <p:cNvPr id="29" name="Freeform 29"/>
            <p:cNvSpPr/>
            <p:nvPr/>
          </p:nvSpPr>
          <p:spPr>
            <a:xfrm>
              <a:off x="-161098" y="-86421"/>
              <a:ext cx="4833623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3133" r="-23133"/>
              </a:stretch>
            </a:blip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3591706" y="1573375"/>
            <a:ext cx="902855" cy="881958"/>
            <a:chOff x="0" y="0"/>
            <a:chExt cx="4828540" cy="4716780"/>
          </a:xfrm>
        </p:grpSpPr>
        <p:sp>
          <p:nvSpPr>
            <p:cNvPr id="31" name="Freeform 3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64836" t="-76428" r="-105916" b="-11452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5149691" y="1532332"/>
            <a:ext cx="893308" cy="872632"/>
            <a:chOff x="0" y="0"/>
            <a:chExt cx="4828540" cy="4716780"/>
          </a:xfrm>
        </p:grpSpPr>
        <p:sp>
          <p:nvSpPr>
            <p:cNvPr id="33" name="Freeform 3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55654" r="-17916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7895524" y="1128395"/>
            <a:ext cx="1387941" cy="684399"/>
            <a:chOff x="0" y="0"/>
            <a:chExt cx="1339272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39272" cy="660400"/>
            </a:xfrm>
            <a:custGeom>
              <a:avLst/>
              <a:gdLst/>
              <a:ahLst/>
              <a:cxnLst/>
              <a:rect l="l" t="t" r="r" b="b"/>
              <a:pathLst>
                <a:path w="1339272" h="660400">
                  <a:moveTo>
                    <a:pt x="121481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535940"/>
                  </a:lnTo>
                  <a:cubicBezTo>
                    <a:pt x="1339272" y="604520"/>
                    <a:pt x="1283392" y="660400"/>
                    <a:pt x="1214812" y="660400"/>
                  </a:cubicBezTo>
                  <a:close/>
                </a:path>
              </a:pathLst>
            </a:custGeom>
            <a:solidFill>
              <a:srgbClr val="415A9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7901416" y="1860161"/>
            <a:ext cx="1387941" cy="4336460"/>
            <a:chOff x="0" y="0"/>
            <a:chExt cx="1339272" cy="41844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39272" cy="4184402"/>
            </a:xfrm>
            <a:custGeom>
              <a:avLst/>
              <a:gdLst/>
              <a:ahLst/>
              <a:cxnLst/>
              <a:rect l="l" t="t" r="r" b="b"/>
              <a:pathLst>
                <a:path w="1339272" h="4184402">
                  <a:moveTo>
                    <a:pt x="1214812" y="4184402"/>
                  </a:moveTo>
                  <a:lnTo>
                    <a:pt x="124460" y="4184402"/>
                  </a:lnTo>
                  <a:cubicBezTo>
                    <a:pt x="55880" y="4184402"/>
                    <a:pt x="0" y="4128521"/>
                    <a:pt x="0" y="40599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4059941"/>
                  </a:lnTo>
                  <a:cubicBezTo>
                    <a:pt x="1339272" y="4128522"/>
                    <a:pt x="1283392" y="4184402"/>
                    <a:pt x="1214812" y="4184402"/>
                  </a:cubicBezTo>
                  <a:close/>
                </a:path>
              </a:pathLst>
            </a:custGeom>
            <a:solidFill>
              <a:srgbClr val="415A92">
                <a:alpha val="60000"/>
              </a:srgbClr>
            </a:solid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8135200" y="1607278"/>
            <a:ext cx="908589" cy="887559"/>
            <a:chOff x="0" y="0"/>
            <a:chExt cx="4828540" cy="4716780"/>
          </a:xfrm>
        </p:grpSpPr>
        <p:sp>
          <p:nvSpPr>
            <p:cNvPr id="39" name="Freeform 3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11665" t="-49312" r="-114173" b="-4510"/>
              </a:stretch>
            </a:blipFill>
          </p:spPr>
        </p:sp>
      </p:grpSp>
      <p:grpSp>
        <p:nvGrpSpPr>
          <p:cNvPr id="40" name="Group 40"/>
          <p:cNvGrpSpPr/>
          <p:nvPr/>
        </p:nvGrpSpPr>
        <p:grpSpPr>
          <a:xfrm>
            <a:off x="389519" y="5215862"/>
            <a:ext cx="1351925" cy="1008232"/>
            <a:chOff x="0" y="0"/>
            <a:chExt cx="1339272" cy="98636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339272" cy="986369"/>
            </a:xfrm>
            <a:custGeom>
              <a:avLst/>
              <a:gdLst/>
              <a:ahLst/>
              <a:cxnLst/>
              <a:rect l="l" t="t" r="r" b="b"/>
              <a:pathLst>
                <a:path w="1339272" h="986369">
                  <a:moveTo>
                    <a:pt x="1214812" y="986369"/>
                  </a:moveTo>
                  <a:lnTo>
                    <a:pt x="124460" y="986369"/>
                  </a:lnTo>
                  <a:cubicBezTo>
                    <a:pt x="55880" y="986369"/>
                    <a:pt x="0" y="930489"/>
                    <a:pt x="0" y="8619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861909"/>
                  </a:lnTo>
                  <a:cubicBezTo>
                    <a:pt x="1339272" y="930489"/>
                    <a:pt x="1283392" y="986369"/>
                    <a:pt x="1214812" y="986369"/>
                  </a:cubicBezTo>
                  <a:close/>
                </a:path>
              </a:pathLst>
            </a:custGeom>
            <a:solidFill>
              <a:srgbClr val="F47E33">
                <a:alpha val="60000"/>
              </a:srgbClr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852520" y="5226628"/>
            <a:ext cx="1387941" cy="1022213"/>
          </a:xfrm>
          <a:custGeom>
            <a:avLst/>
            <a:gdLst/>
            <a:ahLst/>
            <a:cxnLst/>
            <a:rect l="l" t="t" r="r" b="b"/>
            <a:pathLst>
              <a:path w="1339272" h="986369">
                <a:moveTo>
                  <a:pt x="1214812" y="986369"/>
                </a:moveTo>
                <a:lnTo>
                  <a:pt x="124460" y="986369"/>
                </a:lnTo>
                <a:cubicBezTo>
                  <a:pt x="55880" y="986369"/>
                  <a:pt x="0" y="930489"/>
                  <a:pt x="0" y="86190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214812" y="0"/>
                </a:lnTo>
                <a:cubicBezTo>
                  <a:pt x="1283392" y="0"/>
                  <a:pt x="1339272" y="55880"/>
                  <a:pt x="1339272" y="124460"/>
                </a:cubicBezTo>
                <a:lnTo>
                  <a:pt x="1339272" y="861909"/>
                </a:lnTo>
                <a:cubicBezTo>
                  <a:pt x="1339272" y="930489"/>
                  <a:pt x="1283392" y="986369"/>
                  <a:pt x="1214812" y="986369"/>
                </a:cubicBezTo>
                <a:close/>
              </a:path>
            </a:pathLst>
          </a:custGeom>
          <a:solidFill>
            <a:srgbClr val="F4BC33">
              <a:alpha val="69804"/>
            </a:srgbClr>
          </a:solidFill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ca-ES" sz="1400" dirty="0"/>
              <a:t>    Joc de taula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376255" y="5213831"/>
            <a:ext cx="1416517" cy="1071213"/>
            <a:chOff x="0" y="0"/>
            <a:chExt cx="1049161" cy="104798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49161" cy="1047983"/>
            </a:xfrm>
            <a:custGeom>
              <a:avLst/>
              <a:gdLst/>
              <a:ahLst/>
              <a:cxnLst/>
              <a:rect l="l" t="t" r="r" b="b"/>
              <a:pathLst>
                <a:path w="1339272" h="986369">
                  <a:moveTo>
                    <a:pt x="1214812" y="986369"/>
                  </a:moveTo>
                  <a:lnTo>
                    <a:pt x="124460" y="986369"/>
                  </a:lnTo>
                  <a:cubicBezTo>
                    <a:pt x="55880" y="986369"/>
                    <a:pt x="0" y="930489"/>
                    <a:pt x="0" y="8619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861909"/>
                  </a:lnTo>
                  <a:cubicBezTo>
                    <a:pt x="1339272" y="930489"/>
                    <a:pt x="1283392" y="986369"/>
                    <a:pt x="1214812" y="986369"/>
                  </a:cubicBezTo>
                  <a:close/>
                </a:path>
              </a:pathLst>
            </a:custGeom>
            <a:solidFill>
              <a:srgbClr val="CBE403">
                <a:alpha val="60000"/>
              </a:srgbClr>
            </a:solidFill>
          </p:spPr>
          <p:txBody>
            <a:bodyPr/>
            <a:lstStyle/>
            <a:p>
              <a:pPr algn="just"/>
              <a:endParaRPr lang="es-ES" dirty="0"/>
            </a:p>
            <a:p>
              <a:pPr algn="just"/>
              <a:endParaRPr lang="es-ES" dirty="0"/>
            </a:p>
            <a:p>
              <a:pPr algn="ctr"/>
              <a:r>
                <a:rPr lang="ca-ES" sz="1400" dirty="0"/>
                <a:t>Elements naturals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889781" y="5213831"/>
            <a:ext cx="1387941" cy="1022213"/>
            <a:chOff x="0" y="0"/>
            <a:chExt cx="1339272" cy="98636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39272" cy="986369"/>
            </a:xfrm>
            <a:custGeom>
              <a:avLst/>
              <a:gdLst/>
              <a:ahLst/>
              <a:cxnLst/>
              <a:rect l="l" t="t" r="r" b="b"/>
              <a:pathLst>
                <a:path w="1339272" h="986369">
                  <a:moveTo>
                    <a:pt x="1214812" y="986369"/>
                  </a:moveTo>
                  <a:lnTo>
                    <a:pt x="124460" y="986369"/>
                  </a:lnTo>
                  <a:cubicBezTo>
                    <a:pt x="55880" y="986369"/>
                    <a:pt x="0" y="930489"/>
                    <a:pt x="0" y="8619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861909"/>
                  </a:lnTo>
                  <a:cubicBezTo>
                    <a:pt x="1339272" y="930489"/>
                    <a:pt x="1283392" y="986369"/>
                    <a:pt x="1214812" y="986369"/>
                  </a:cubicBezTo>
                  <a:close/>
                </a:path>
              </a:pathLst>
            </a:custGeom>
            <a:solidFill>
              <a:srgbClr val="19C4A5">
                <a:alpha val="60000"/>
              </a:srgbClr>
            </a:solidFill>
          </p:spPr>
          <p:txBody>
            <a:bodyPr/>
            <a:lstStyle/>
            <a:p>
              <a:endParaRPr lang="es-ES" dirty="0"/>
            </a:p>
            <a:p>
              <a:endParaRPr lang="es-ES" dirty="0"/>
            </a:p>
            <a:p>
              <a:pPr algn="ctr"/>
              <a:r>
                <a:rPr lang="ca-ES" sz="1400" dirty="0"/>
                <a:t>Teles i fils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411032" y="5213831"/>
            <a:ext cx="1387941" cy="1022213"/>
            <a:chOff x="0" y="0"/>
            <a:chExt cx="1339272" cy="98636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339272" cy="986369"/>
            </a:xfrm>
            <a:custGeom>
              <a:avLst/>
              <a:gdLst/>
              <a:ahLst/>
              <a:cxnLst/>
              <a:rect l="l" t="t" r="r" b="b"/>
              <a:pathLst>
                <a:path w="1339272" h="986369">
                  <a:moveTo>
                    <a:pt x="1214812" y="986369"/>
                  </a:moveTo>
                  <a:lnTo>
                    <a:pt x="124460" y="986369"/>
                  </a:lnTo>
                  <a:cubicBezTo>
                    <a:pt x="55880" y="986369"/>
                    <a:pt x="0" y="930489"/>
                    <a:pt x="0" y="8619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4812" y="0"/>
                  </a:lnTo>
                  <a:cubicBezTo>
                    <a:pt x="1283392" y="0"/>
                    <a:pt x="1339272" y="55880"/>
                    <a:pt x="1339272" y="124460"/>
                  </a:cubicBezTo>
                  <a:lnTo>
                    <a:pt x="1339272" y="861909"/>
                  </a:lnTo>
                  <a:cubicBezTo>
                    <a:pt x="1339272" y="930489"/>
                    <a:pt x="1283392" y="986369"/>
                    <a:pt x="1214812" y="986369"/>
                  </a:cubicBezTo>
                  <a:close/>
                </a:path>
              </a:pathLst>
            </a:custGeom>
            <a:solidFill>
              <a:srgbClr val="24656B">
                <a:alpha val="60000"/>
              </a:srgbClr>
            </a:solidFill>
          </p:spPr>
          <p:txBody>
            <a:bodyPr/>
            <a:lstStyle/>
            <a:p>
              <a:endParaRPr lang="es-ES" sz="1400" dirty="0"/>
            </a:p>
            <a:p>
              <a:endParaRPr lang="es-ES" sz="1400" dirty="0"/>
            </a:p>
            <a:p>
              <a:r>
                <a:rPr lang="es-ES" sz="1400" dirty="0"/>
                <a:t>       </a:t>
              </a:r>
              <a:r>
                <a:rPr lang="ca-ES" sz="1400" dirty="0"/>
                <a:t>Material</a:t>
              </a:r>
            </a:p>
            <a:p>
              <a:r>
                <a:rPr lang="ca-ES" sz="1400" dirty="0"/>
                <a:t>       esportiu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223701" y="4975427"/>
            <a:ext cx="576815" cy="778759"/>
            <a:chOff x="0" y="0"/>
            <a:chExt cx="1031086" cy="1388561"/>
          </a:xfrm>
        </p:grpSpPr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90964" y="0"/>
              <a:ext cx="615623" cy="615623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641023"/>
              <a:ext cx="1031086" cy="747537"/>
            </a:xfrm>
            <a:prstGeom prst="rect">
              <a:avLst/>
            </a:prstGeom>
          </p:spPr>
        </p:pic>
      </p:grpSp>
      <p:grpSp>
        <p:nvGrpSpPr>
          <p:cNvPr id="59" name="Group 59"/>
          <p:cNvGrpSpPr/>
          <p:nvPr/>
        </p:nvGrpSpPr>
        <p:grpSpPr>
          <a:xfrm>
            <a:off x="5319305" y="4989573"/>
            <a:ext cx="547799" cy="735364"/>
            <a:chOff x="0" y="0"/>
            <a:chExt cx="1031086" cy="1388561"/>
          </a:xfrm>
        </p:grpSpPr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90964" y="0"/>
              <a:ext cx="615623" cy="615623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641023"/>
              <a:ext cx="1031086" cy="747537"/>
            </a:xfrm>
            <a:prstGeom prst="rect">
              <a:avLst/>
            </a:prstGeom>
          </p:spPr>
        </p:pic>
      </p:grpSp>
      <p:grpSp>
        <p:nvGrpSpPr>
          <p:cNvPr id="62" name="Group 62"/>
          <p:cNvGrpSpPr/>
          <p:nvPr/>
        </p:nvGrpSpPr>
        <p:grpSpPr>
          <a:xfrm>
            <a:off x="6779216" y="4990360"/>
            <a:ext cx="533548" cy="729618"/>
            <a:chOff x="0" y="0"/>
            <a:chExt cx="1031086" cy="1388561"/>
          </a:xfrm>
        </p:grpSpPr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90964" y="0"/>
              <a:ext cx="615623" cy="615623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641023"/>
              <a:ext cx="1031086" cy="747537"/>
            </a:xfrm>
            <a:prstGeom prst="rect">
              <a:avLst/>
            </a:prstGeom>
          </p:spPr>
        </p:pic>
      </p:grpSp>
      <p:grpSp>
        <p:nvGrpSpPr>
          <p:cNvPr id="65" name="Group 65"/>
          <p:cNvGrpSpPr/>
          <p:nvPr/>
        </p:nvGrpSpPr>
        <p:grpSpPr>
          <a:xfrm>
            <a:off x="389086" y="6751275"/>
            <a:ext cx="358296" cy="358296"/>
            <a:chOff x="0" y="0"/>
            <a:chExt cx="477728" cy="477728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9932" y="50143"/>
              <a:ext cx="345554" cy="345554"/>
            </a:xfrm>
            <a:prstGeom prst="rect">
              <a:avLst/>
            </a:prstGeom>
          </p:spPr>
        </p:pic>
      </p:grpSp>
      <p:grpSp>
        <p:nvGrpSpPr>
          <p:cNvPr id="69" name="Group 69"/>
          <p:cNvGrpSpPr/>
          <p:nvPr/>
        </p:nvGrpSpPr>
        <p:grpSpPr>
          <a:xfrm>
            <a:off x="2503650" y="6751275"/>
            <a:ext cx="358296" cy="358296"/>
            <a:chOff x="0" y="0"/>
            <a:chExt cx="477728" cy="477728"/>
          </a:xfrm>
        </p:grpSpPr>
        <p:grpSp>
          <p:nvGrpSpPr>
            <p:cNvPr id="70" name="Group 70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 l="13732" t="16065" r="14087" b="15903"/>
            <a:stretch>
              <a:fillRect/>
            </a:stretch>
          </p:blipFill>
          <p:spPr>
            <a:xfrm>
              <a:off x="40579" y="50252"/>
              <a:ext cx="401181" cy="378124"/>
            </a:xfrm>
            <a:prstGeom prst="rect">
              <a:avLst/>
            </a:prstGeom>
          </p:spPr>
        </p:pic>
      </p:grpSp>
      <p:grpSp>
        <p:nvGrpSpPr>
          <p:cNvPr id="73" name="Group 73"/>
          <p:cNvGrpSpPr/>
          <p:nvPr/>
        </p:nvGrpSpPr>
        <p:grpSpPr>
          <a:xfrm>
            <a:off x="3790070" y="6751275"/>
            <a:ext cx="358296" cy="358296"/>
            <a:chOff x="0" y="0"/>
            <a:chExt cx="477728" cy="477728"/>
          </a:xfrm>
        </p:grpSpPr>
        <p:grpSp>
          <p:nvGrpSpPr>
            <p:cNvPr id="74" name="Group 74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l="10963" t="15708" r="11517" b="6771"/>
            <a:stretch>
              <a:fillRect/>
            </a:stretch>
          </p:blipFill>
          <p:spPr>
            <a:xfrm>
              <a:off x="24512" y="50569"/>
              <a:ext cx="425663" cy="425663"/>
            </a:xfrm>
            <a:prstGeom prst="rect">
              <a:avLst/>
            </a:prstGeom>
          </p:spPr>
        </p:pic>
      </p:grpSp>
      <p:grpSp>
        <p:nvGrpSpPr>
          <p:cNvPr id="77" name="Group 77"/>
          <p:cNvGrpSpPr/>
          <p:nvPr/>
        </p:nvGrpSpPr>
        <p:grpSpPr>
          <a:xfrm>
            <a:off x="8103427" y="6751275"/>
            <a:ext cx="358296" cy="358296"/>
            <a:chOff x="0" y="0"/>
            <a:chExt cx="477728" cy="477728"/>
          </a:xfrm>
        </p:grpSpPr>
        <p:grpSp>
          <p:nvGrpSpPr>
            <p:cNvPr id="78" name="Group 78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 l="17249" t="19717" r="20292" b="19746"/>
            <a:stretch>
              <a:fillRect/>
            </a:stretch>
          </p:blipFill>
          <p:spPr>
            <a:xfrm>
              <a:off x="29931" y="63353"/>
              <a:ext cx="419213" cy="406315"/>
            </a:xfrm>
            <a:prstGeom prst="rect">
              <a:avLst/>
            </a:prstGeom>
          </p:spPr>
        </p:pic>
      </p:grpSp>
      <p:grpSp>
        <p:nvGrpSpPr>
          <p:cNvPr id="81" name="Group 81"/>
          <p:cNvGrpSpPr/>
          <p:nvPr/>
        </p:nvGrpSpPr>
        <p:grpSpPr>
          <a:xfrm>
            <a:off x="5010174" y="6751275"/>
            <a:ext cx="351685" cy="358296"/>
            <a:chOff x="0" y="0"/>
            <a:chExt cx="468913" cy="477728"/>
          </a:xfrm>
        </p:grpSpPr>
        <p:grpSp>
          <p:nvGrpSpPr>
            <p:cNvPr id="82" name="Group 82"/>
            <p:cNvGrpSpPr/>
            <p:nvPr/>
          </p:nvGrpSpPr>
          <p:grpSpPr>
            <a:xfrm>
              <a:off x="0" y="0"/>
              <a:ext cx="468913" cy="468913"/>
              <a:chOff x="0" y="0"/>
              <a:chExt cx="6350000" cy="63500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 b="32327"/>
            <a:stretch>
              <a:fillRect/>
            </a:stretch>
          </p:blipFill>
          <p:spPr>
            <a:xfrm>
              <a:off x="93657" y="275806"/>
              <a:ext cx="281598" cy="20192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93657" y="22245"/>
              <a:ext cx="281598" cy="298382"/>
            </a:xfrm>
            <a:prstGeom prst="rect">
              <a:avLst/>
            </a:prstGeom>
          </p:spPr>
        </p:pic>
      </p:grpSp>
      <p:grpSp>
        <p:nvGrpSpPr>
          <p:cNvPr id="86" name="Group 86"/>
          <p:cNvGrpSpPr/>
          <p:nvPr/>
        </p:nvGrpSpPr>
        <p:grpSpPr>
          <a:xfrm>
            <a:off x="1302943" y="6751275"/>
            <a:ext cx="361043" cy="358296"/>
            <a:chOff x="0" y="0"/>
            <a:chExt cx="481391" cy="477728"/>
          </a:xfrm>
        </p:grpSpPr>
        <p:grpSp>
          <p:nvGrpSpPr>
            <p:cNvPr id="87" name="Group 87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rcRect l="8427" t="15098" r="7052" b="14275"/>
            <a:stretch>
              <a:fillRect/>
            </a:stretch>
          </p:blipFill>
          <p:spPr>
            <a:xfrm>
              <a:off x="10582" y="80811"/>
              <a:ext cx="470809" cy="393416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7022456" y="6751275"/>
            <a:ext cx="358296" cy="358296"/>
            <a:chOff x="0" y="0"/>
            <a:chExt cx="477728" cy="477728"/>
          </a:xfrm>
        </p:grpSpPr>
        <p:grpSp>
          <p:nvGrpSpPr>
            <p:cNvPr id="91" name="Group 91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rcRect l="17800" t="19425" r="18571" b="17897"/>
            <a:stretch>
              <a:fillRect/>
            </a:stretch>
          </p:blipFill>
          <p:spPr>
            <a:xfrm>
              <a:off x="20189" y="31221"/>
              <a:ext cx="432112" cy="425663"/>
            </a:xfrm>
            <a:prstGeom prst="rect">
              <a:avLst/>
            </a:prstGeom>
          </p:spPr>
        </p:pic>
      </p:grpSp>
      <p:grpSp>
        <p:nvGrpSpPr>
          <p:cNvPr id="94" name="Group 94"/>
          <p:cNvGrpSpPr/>
          <p:nvPr/>
        </p:nvGrpSpPr>
        <p:grpSpPr>
          <a:xfrm>
            <a:off x="6115408" y="6730268"/>
            <a:ext cx="381424" cy="400309"/>
            <a:chOff x="0" y="0"/>
            <a:chExt cx="508566" cy="533746"/>
          </a:xfrm>
        </p:grpSpPr>
        <p:grpSp>
          <p:nvGrpSpPr>
            <p:cNvPr id="95" name="Group 95"/>
            <p:cNvGrpSpPr/>
            <p:nvPr/>
          </p:nvGrpSpPr>
          <p:grpSpPr>
            <a:xfrm>
              <a:off x="30838" y="0"/>
              <a:ext cx="477728" cy="477728"/>
              <a:chOff x="0" y="0"/>
              <a:chExt cx="6350000" cy="63500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0" y="61206"/>
              <a:ext cx="472540" cy="472540"/>
            </a:xfrm>
            <a:prstGeom prst="rect">
              <a:avLst/>
            </a:prstGeom>
          </p:spPr>
        </p:pic>
        <p:pic>
          <p:nvPicPr>
            <p:cNvPr id="98" name="Picture 9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116056" y="34874"/>
              <a:ext cx="305909" cy="305909"/>
            </a:xfrm>
            <a:prstGeom prst="rect">
              <a:avLst/>
            </a:prstGeom>
          </p:spPr>
        </p:pic>
        <p:grpSp>
          <p:nvGrpSpPr>
            <p:cNvPr id="99" name="Group 99"/>
            <p:cNvGrpSpPr/>
            <p:nvPr/>
          </p:nvGrpSpPr>
          <p:grpSpPr>
            <a:xfrm>
              <a:off x="171241" y="207134"/>
              <a:ext cx="130059" cy="92168"/>
              <a:chOff x="0" y="0"/>
              <a:chExt cx="806450" cy="5715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171241" y="174705"/>
              <a:ext cx="130059" cy="92168"/>
              <a:chOff x="0" y="0"/>
              <a:chExt cx="806450" cy="57150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03" name="Picture 103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>
          <a:xfrm>
            <a:off x="8793551" y="165837"/>
            <a:ext cx="575027" cy="575027"/>
          </a:xfrm>
          <a:prstGeom prst="rect">
            <a:avLst/>
          </a:prstGeom>
        </p:spPr>
      </p:pic>
      <p:sp>
        <p:nvSpPr>
          <p:cNvPr id="114" name="TextBox 114"/>
          <p:cNvSpPr txBox="1"/>
          <p:nvPr/>
        </p:nvSpPr>
        <p:spPr>
          <a:xfrm>
            <a:off x="392754" y="414809"/>
            <a:ext cx="7582200" cy="33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44"/>
              </a:lnSpc>
            </a:pPr>
            <a:r>
              <a:rPr lang="ca-ES" sz="2000" spc="140" dirty="0">
                <a:solidFill>
                  <a:srgbClr val="FFFFFF"/>
                </a:solidFill>
                <a:latin typeface="League Spartan"/>
              </a:rPr>
              <a:t>Comunitat d'infantil I4-I5 - </a:t>
            </a:r>
            <a:r>
              <a:rPr lang="ca-ES" sz="1100" spc="140" dirty="0">
                <a:solidFill>
                  <a:srgbClr val="FFFFFF"/>
                </a:solidFill>
                <a:latin typeface="League Spartan"/>
              </a:rPr>
              <a:t>Novembre de </a:t>
            </a:r>
            <a:r>
              <a:rPr lang="en-US" sz="1100" spc="140" dirty="0">
                <a:solidFill>
                  <a:srgbClr val="FFFFFF"/>
                </a:solidFill>
                <a:latin typeface="League Spartan"/>
              </a:rPr>
              <a:t>2022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834463" y="1192099"/>
            <a:ext cx="1369927" cy="31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1800" spc="89" dirty="0">
                <a:solidFill>
                  <a:srgbClr val="353535"/>
                </a:solidFill>
                <a:latin typeface="Chewy Bold"/>
              </a:rPr>
              <a:t>Juga!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876800" y="1192099"/>
            <a:ext cx="1369927" cy="31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1800" spc="89">
                <a:solidFill>
                  <a:srgbClr val="353535"/>
                </a:solidFill>
                <a:latin typeface="Chewy Bold"/>
              </a:rPr>
              <a:t>Emociona't!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461197" y="2619586"/>
            <a:ext cx="1272587" cy="69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ca-ES" sz="1100" b="1" dirty="0">
                <a:solidFill>
                  <a:srgbClr val="000000"/>
                </a:solidFill>
                <a:latin typeface="Open Sans Light"/>
              </a:rPr>
              <a:t>Espai destinat a desenvolupar la creativitat dels infants </a:t>
            </a:r>
          </a:p>
          <a:p>
            <a:pPr algn="ctr">
              <a:lnSpc>
                <a:spcPts val="1120"/>
              </a:lnSpc>
            </a:pPr>
            <a:endParaRPr lang="en-US" sz="8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23" name="TextBox 123"/>
          <p:cNvSpPr txBox="1"/>
          <p:nvPr/>
        </p:nvSpPr>
        <p:spPr>
          <a:xfrm>
            <a:off x="7863332" y="2641364"/>
            <a:ext cx="1387941" cy="4595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</a:pPr>
            <a:r>
              <a:rPr lang="ca-ES" sz="1100" b="1" dirty="0">
                <a:solidFill>
                  <a:srgbClr val="000000"/>
                </a:solidFill>
                <a:latin typeface="Open Sans Light"/>
              </a:rPr>
              <a:t>Activitats  de caire integrador i de caràcter transversal entre els grups de l’escola vinculades a dates especials. </a:t>
            </a:r>
          </a:p>
          <a:p>
            <a:pPr marL="97155" lvl="1" algn="ctr">
              <a:lnSpc>
                <a:spcPts val="1260"/>
              </a:lnSpc>
            </a:pPr>
            <a:endParaRPr lang="ca-ES" sz="1200" dirty="0">
              <a:latin typeface="Open Sans Light"/>
            </a:endParaRPr>
          </a:p>
          <a:p>
            <a:pPr marL="97155" lvl="1" algn="ctr">
              <a:lnSpc>
                <a:spcPts val="1260"/>
              </a:lnSpc>
            </a:pPr>
            <a:endParaRPr lang="ca-ES" sz="800" dirty="0">
              <a:latin typeface="Open Sans Light"/>
            </a:endParaRPr>
          </a:p>
          <a:p>
            <a:pPr marL="97155" lvl="1" algn="ctr">
              <a:lnSpc>
                <a:spcPts val="2400"/>
              </a:lnSpc>
              <a:spcAft>
                <a:spcPts val="1200"/>
              </a:spcAft>
            </a:pPr>
            <a:r>
              <a:rPr lang="ca-ES" sz="1600" dirty="0">
                <a:solidFill>
                  <a:schemeClr val="bg1"/>
                </a:solidFill>
                <a:latin typeface="Berlin Sans FB" panose="020E0602020502020306" pitchFamily="34" charset="0"/>
              </a:rPr>
              <a:t>Dia internacional dels infants</a:t>
            </a:r>
          </a:p>
          <a:p>
            <a:pPr marL="97155" lvl="1" algn="ctr">
              <a:lnSpc>
                <a:spcPts val="2400"/>
              </a:lnSpc>
              <a:spcAft>
                <a:spcPts val="1200"/>
              </a:spcAft>
            </a:pPr>
            <a:endParaRPr lang="es-ES" sz="16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97155" lvl="1" algn="ctr">
              <a:lnSpc>
                <a:spcPts val="2400"/>
              </a:lnSpc>
              <a:spcAft>
                <a:spcPts val="1200"/>
              </a:spcAft>
            </a:pPr>
            <a:endParaRPr lang="es-ES" sz="16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>
              <a:lnSpc>
                <a:spcPts val="1119"/>
              </a:lnSpc>
            </a:pPr>
            <a:endParaRPr lang="en-US" sz="899" dirty="0">
              <a:solidFill>
                <a:srgbClr val="FFFFFF"/>
              </a:solidFill>
              <a:latin typeface="Open Sans Light Bold"/>
            </a:endParaRPr>
          </a:p>
          <a:p>
            <a:pPr algn="just">
              <a:lnSpc>
                <a:spcPts val="1119"/>
              </a:lnSpc>
            </a:pPr>
            <a:endParaRPr lang="en-US" sz="899" dirty="0">
              <a:solidFill>
                <a:srgbClr val="FFFFFF"/>
              </a:solidFill>
              <a:latin typeface="Open Sans Light Bold"/>
            </a:endParaRPr>
          </a:p>
          <a:p>
            <a:pPr algn="just">
              <a:lnSpc>
                <a:spcPts val="1119"/>
              </a:lnSpc>
            </a:pPr>
            <a:endParaRPr lang="en-US" sz="899" dirty="0">
              <a:solidFill>
                <a:srgbClr val="FFFFFF"/>
              </a:solidFill>
              <a:latin typeface="Open Sans Light Bold"/>
            </a:endParaRPr>
          </a:p>
          <a:p>
            <a:pPr algn="just">
              <a:lnSpc>
                <a:spcPts val="1119"/>
              </a:lnSpc>
            </a:pPr>
            <a:endParaRPr lang="en-US" sz="899" dirty="0">
              <a:solidFill>
                <a:srgbClr val="FFFFFF"/>
              </a:solidFill>
              <a:latin typeface="Open Sans Light Bold"/>
            </a:endParaRPr>
          </a:p>
          <a:p>
            <a:pPr algn="just">
              <a:lnSpc>
                <a:spcPts val="1119"/>
              </a:lnSpc>
            </a:pPr>
            <a:endParaRPr lang="en-US" sz="899" dirty="0">
              <a:solidFill>
                <a:srgbClr val="FFFFFF"/>
              </a:solidFill>
              <a:latin typeface="Open Sans Light Bold"/>
            </a:endParaRPr>
          </a:p>
          <a:p>
            <a:pPr algn="just">
              <a:lnSpc>
                <a:spcPts val="1119"/>
              </a:lnSpc>
            </a:pPr>
            <a:endParaRPr lang="en-US" sz="899" dirty="0">
              <a:solidFill>
                <a:srgbClr val="FFFFFF"/>
              </a:solidFill>
              <a:latin typeface="Open Sans Light Bold"/>
            </a:endParaRPr>
          </a:p>
          <a:p>
            <a:pPr algn="just">
              <a:lnSpc>
                <a:spcPts val="1119"/>
              </a:lnSpc>
            </a:pPr>
            <a:endParaRPr lang="en-US" sz="899" dirty="0">
              <a:solidFill>
                <a:srgbClr val="FFFFFF"/>
              </a:solidFill>
              <a:latin typeface="Open Sans Light Bold"/>
            </a:endParaRPr>
          </a:p>
          <a:p>
            <a:pPr algn="just">
              <a:lnSpc>
                <a:spcPts val="1119"/>
              </a:lnSpc>
            </a:pPr>
            <a:endParaRPr lang="en-US" sz="899" dirty="0">
              <a:solidFill>
                <a:srgbClr val="FFFFFF"/>
              </a:solidFill>
              <a:latin typeface="Open Sans Light Bold"/>
            </a:endParaRPr>
          </a:p>
          <a:p>
            <a:pPr algn="just">
              <a:lnSpc>
                <a:spcPts val="1119"/>
              </a:lnSpc>
              <a:spcBef>
                <a:spcPct val="0"/>
              </a:spcBef>
            </a:pPr>
            <a:endParaRPr lang="en-US" sz="799" dirty="0">
              <a:solidFill>
                <a:srgbClr val="FFFFFF"/>
              </a:solidFill>
              <a:latin typeface="Open Sans Light Bold"/>
            </a:endParaRPr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>
          <a:xfrm>
            <a:off x="8190497" y="5225829"/>
            <a:ext cx="819016" cy="708122"/>
          </a:xfrm>
          <a:prstGeom prst="rect">
            <a:avLst/>
          </a:prstGeom>
        </p:spPr>
      </p:pic>
      <p:sp>
        <p:nvSpPr>
          <p:cNvPr id="126" name="TextBox 126"/>
          <p:cNvSpPr txBox="1"/>
          <p:nvPr/>
        </p:nvSpPr>
        <p:spPr>
          <a:xfrm>
            <a:off x="3300193" y="3615834"/>
            <a:ext cx="1362972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8605" lvl="1" indent="-171450">
              <a:lnSpc>
                <a:spcPts val="1260"/>
              </a:lnSpc>
              <a:buFontTx/>
              <a:buChar char="-"/>
            </a:pPr>
            <a:r>
              <a:rPr lang="ca-ES" sz="1000" dirty="0">
                <a:latin typeface="Open Sans Light"/>
              </a:rPr>
              <a:t>Mímica i </a:t>
            </a:r>
            <a:r>
              <a:rPr lang="ca-ES" sz="1000" dirty="0" err="1">
                <a:latin typeface="Open Sans Light"/>
              </a:rPr>
              <a:t>Pictionary</a:t>
            </a:r>
            <a:endParaRPr lang="ca-ES" sz="1000" dirty="0">
              <a:latin typeface="Open Sans Light"/>
            </a:endParaRPr>
          </a:p>
          <a:p>
            <a:pPr marL="268605" lvl="1" indent="-171450">
              <a:lnSpc>
                <a:spcPts val="1260"/>
              </a:lnSpc>
              <a:buFontTx/>
              <a:buChar char="-"/>
            </a:pPr>
            <a:endParaRPr lang="ca-ES" sz="1000" dirty="0">
              <a:latin typeface="Open Sans Light"/>
            </a:endParaRPr>
          </a:p>
          <a:p>
            <a:pPr marL="268605" lvl="1" indent="-171450">
              <a:lnSpc>
                <a:spcPts val="1260"/>
              </a:lnSpc>
              <a:buFontTx/>
              <a:buChar char="-"/>
            </a:pPr>
            <a:r>
              <a:rPr lang="ca-ES" sz="1000" dirty="0">
                <a:latin typeface="Open Sans Light"/>
              </a:rPr>
              <a:t>Joc de memòria corporal</a:t>
            </a:r>
          </a:p>
          <a:p>
            <a:pPr marL="268605" lvl="1" indent="-171450">
              <a:lnSpc>
                <a:spcPts val="1260"/>
              </a:lnSpc>
              <a:buFontTx/>
              <a:buChar char="-"/>
            </a:pPr>
            <a:endParaRPr lang="ca-ES" sz="1000" dirty="0">
              <a:latin typeface="Open Sans Light"/>
            </a:endParaRPr>
          </a:p>
          <a:p>
            <a:pPr marL="268605" lvl="1" indent="-171450">
              <a:lnSpc>
                <a:spcPts val="1260"/>
              </a:lnSpc>
              <a:buFontTx/>
              <a:buChar char="-"/>
            </a:pPr>
            <a:r>
              <a:rPr lang="ca-ES" sz="1000" dirty="0">
                <a:latin typeface="Open Sans Light"/>
              </a:rPr>
              <a:t>Dansa d'estàtues</a:t>
            </a:r>
          </a:p>
          <a:p>
            <a:pPr marL="268605" lvl="1" indent="-171450">
              <a:lnSpc>
                <a:spcPts val="1260"/>
              </a:lnSpc>
              <a:buFontTx/>
              <a:buChar char="-"/>
            </a:pPr>
            <a:endParaRPr lang="ca-ES" sz="1000" dirty="0">
              <a:latin typeface="Open Sans Light"/>
            </a:endParaRPr>
          </a:p>
          <a:p>
            <a:pPr marL="268605" lvl="1" indent="-171450">
              <a:lnSpc>
                <a:spcPts val="1260"/>
              </a:lnSpc>
              <a:buFontTx/>
              <a:buChar char="-"/>
            </a:pPr>
            <a:r>
              <a:rPr lang="ca-ES" sz="1000" dirty="0">
                <a:latin typeface="Open Sans Light"/>
              </a:rPr>
              <a:t>Cercles musicals</a:t>
            </a:r>
          </a:p>
          <a:p>
            <a:pPr marL="268605" lvl="1" indent="-171450">
              <a:lnSpc>
                <a:spcPts val="1260"/>
              </a:lnSpc>
              <a:buFontTx/>
              <a:buChar char="-"/>
            </a:pPr>
            <a:endParaRPr lang="en-US" sz="1200" dirty="0">
              <a:latin typeface="Open Sans Light"/>
            </a:endParaRPr>
          </a:p>
        </p:txBody>
      </p:sp>
      <p:sp>
        <p:nvSpPr>
          <p:cNvPr id="127" name="TextBox 127"/>
          <p:cNvSpPr txBox="1"/>
          <p:nvPr/>
        </p:nvSpPr>
        <p:spPr>
          <a:xfrm>
            <a:off x="438620" y="1176830"/>
            <a:ext cx="1387941" cy="315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1800" spc="89" dirty="0" err="1">
                <a:solidFill>
                  <a:srgbClr val="353535"/>
                </a:solidFill>
                <a:latin typeface="Chewy Bold"/>
              </a:rPr>
              <a:t>Crea</a:t>
            </a:r>
            <a:r>
              <a:rPr lang="en-US" sz="1800" spc="89" dirty="0">
                <a:solidFill>
                  <a:srgbClr val="353535"/>
                </a:solidFill>
                <a:latin typeface="Chewy Bold"/>
              </a:rPr>
              <a:t>! 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419269" y="1203901"/>
            <a:ext cx="1369927" cy="31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ca-ES" sz="1800" spc="89" dirty="0">
                <a:solidFill>
                  <a:srgbClr val="353535"/>
                </a:solidFill>
                <a:latin typeface="Chewy Bold"/>
              </a:rPr>
              <a:t>Activa't</a:t>
            </a:r>
            <a:r>
              <a:rPr lang="en-US" sz="1800" spc="89" dirty="0">
                <a:solidFill>
                  <a:srgbClr val="353535"/>
                </a:solidFill>
                <a:latin typeface="Chewy Bold"/>
              </a:rPr>
              <a:t>!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3363607" y="1200921"/>
            <a:ext cx="1369927" cy="31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ca-ES" sz="1800" spc="89" dirty="0">
                <a:latin typeface="Chewy Bold"/>
              </a:rPr>
              <a:t>Mou-te!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768231" y="6803115"/>
            <a:ext cx="582388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ca-ES" sz="1349" dirty="0">
                <a:solidFill>
                  <a:srgbClr val="000000"/>
                </a:solidFill>
                <a:latin typeface="Atma Light"/>
              </a:rPr>
              <a:t>Inclusió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1698098" y="6802475"/>
            <a:ext cx="740273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349">
                <a:solidFill>
                  <a:srgbClr val="000000"/>
                </a:solidFill>
                <a:latin typeface="Atma Light"/>
              </a:rPr>
              <a:t>Convivència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2903132" y="6802475"/>
            <a:ext cx="818619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349">
                <a:solidFill>
                  <a:srgbClr val="000000"/>
                </a:solidFill>
                <a:latin typeface="Atma Light"/>
              </a:rPr>
              <a:t>Sostenibilitat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97551" y="6802475"/>
            <a:ext cx="744040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349">
                <a:solidFill>
                  <a:srgbClr val="000000"/>
                </a:solidFill>
                <a:latin typeface="Atma Light"/>
              </a:rPr>
              <a:t>Participació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5399148" y="6802475"/>
            <a:ext cx="676742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349">
                <a:solidFill>
                  <a:srgbClr val="000000"/>
                </a:solidFill>
                <a:latin typeface="Atma Light"/>
              </a:rPr>
              <a:t>Autonomia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7417710" y="6784796"/>
            <a:ext cx="725783" cy="32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1"/>
              </a:lnSpc>
            </a:pPr>
            <a:r>
              <a:rPr lang="en-US" sz="1349">
                <a:solidFill>
                  <a:srgbClr val="000000"/>
                </a:solidFill>
                <a:latin typeface="Atma Light"/>
              </a:rPr>
              <a:t>ciutadania global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535177" y="6802475"/>
            <a:ext cx="488078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ca-ES" sz="1349" dirty="0">
                <a:solidFill>
                  <a:srgbClr val="000000"/>
                </a:solidFill>
                <a:latin typeface="Atma Light"/>
              </a:rPr>
              <a:t>Gènere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484958" y="6782323"/>
            <a:ext cx="768381" cy="32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1"/>
              </a:lnSpc>
            </a:pPr>
            <a:r>
              <a:rPr lang="en-US" sz="1349">
                <a:solidFill>
                  <a:srgbClr val="000000"/>
                </a:solidFill>
                <a:latin typeface="Atma Light"/>
              </a:rPr>
              <a:t>Acció</a:t>
            </a:r>
          </a:p>
          <a:p>
            <a:pPr>
              <a:lnSpc>
                <a:spcPts val="1241"/>
              </a:lnSpc>
            </a:pPr>
            <a:r>
              <a:rPr lang="en-US" sz="1349">
                <a:solidFill>
                  <a:srgbClr val="000000"/>
                </a:solidFill>
                <a:latin typeface="Atma Light"/>
              </a:rPr>
              <a:t>comunitària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66475" y="6459291"/>
            <a:ext cx="9406078" cy="23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3"/>
              </a:lnSpc>
              <a:spcBef>
                <a:spcPct val="0"/>
              </a:spcBef>
            </a:pPr>
            <a:r>
              <a:rPr lang="en-US" sz="1430">
                <a:solidFill>
                  <a:srgbClr val="000000"/>
                </a:solidFill>
                <a:latin typeface="Chewy"/>
              </a:rPr>
              <a:t>Les activitats que podeu trobar en aquesta proposta educativa es realitzen sota una mirada de: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6485791" y="2610618"/>
            <a:ext cx="1254773" cy="28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ca-ES" sz="1100" b="1" dirty="0">
                <a:solidFill>
                  <a:srgbClr val="000000"/>
                </a:solidFill>
                <a:latin typeface="Open Sans Light"/>
              </a:rPr>
              <a:t>Activitat </a:t>
            </a:r>
          </a:p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ca-ES" sz="1100" b="1" dirty="0" err="1">
                <a:solidFill>
                  <a:srgbClr val="000000"/>
                </a:solidFill>
                <a:latin typeface="Open Sans Light"/>
              </a:rPr>
              <a:t>pre</a:t>
            </a:r>
            <a:r>
              <a:rPr lang="ca-ES" sz="1100" b="1" dirty="0">
                <a:solidFill>
                  <a:srgbClr val="000000"/>
                </a:solidFill>
                <a:latin typeface="Open Sans Light"/>
              </a:rPr>
              <a:t>-esportiva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1941289" y="2595381"/>
            <a:ext cx="1290601" cy="56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ca-ES" sz="1100" b="1" dirty="0">
                <a:solidFill>
                  <a:srgbClr val="000000"/>
                </a:solidFill>
                <a:latin typeface="Open Sans Light"/>
              </a:rPr>
              <a:t>Activitats  per potenciar la participació col·lectiva</a:t>
            </a:r>
            <a:r>
              <a:rPr lang="en-US" sz="1100" b="1" dirty="0">
                <a:solidFill>
                  <a:srgbClr val="000000"/>
                </a:solidFill>
                <a:latin typeface="Open Sans Light"/>
              </a:rPr>
              <a:t>, 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941167" y="2586117"/>
            <a:ext cx="1324075" cy="565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ca-ES" sz="1100" b="1" dirty="0">
                <a:solidFill>
                  <a:srgbClr val="000000"/>
                </a:solidFill>
                <a:latin typeface="Open Sans Light"/>
              </a:rPr>
              <a:t>Activitats de cohesió 'educació emocional, i  dinàmiques de grup,</a:t>
            </a:r>
            <a:r>
              <a:rPr lang="ca-ES" sz="1000" dirty="0">
                <a:solidFill>
                  <a:srgbClr val="000000"/>
                </a:solidFill>
                <a:latin typeface="Open Sans Light"/>
              </a:rPr>
              <a:t> 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3424244" y="2554214"/>
            <a:ext cx="1272587" cy="988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ca-ES" sz="1100" b="1" dirty="0">
                <a:solidFill>
                  <a:srgbClr val="000000"/>
                </a:solidFill>
                <a:latin typeface="Open Sans Light"/>
              </a:rPr>
              <a:t>Experimentar amb el llenguatge corporal, amb la música i amb la creativitat a través de la dansa, la música, la festa...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7904531" y="1192099"/>
            <a:ext cx="1369927" cy="32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1800" spc="89">
                <a:solidFill>
                  <a:srgbClr val="FFFFFF"/>
                </a:solidFill>
                <a:latin typeface="Chewy Bold"/>
              </a:rPr>
              <a:t>A.Puntuals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3430833" y="3720898"/>
            <a:ext cx="1272587" cy="154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" lvl="1" indent="-97155">
              <a:lnSpc>
                <a:spcPts val="1260"/>
              </a:lnSpc>
              <a:buFont typeface="Arial"/>
              <a:buChar char="•"/>
            </a:pPr>
            <a:endParaRPr lang="en-US" sz="900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145" name="Picture 124">
            <a:extLst>
              <a:ext uri="{FF2B5EF4-FFF2-40B4-BE49-F238E27FC236}">
                <a16:creationId xmlns:a16="http://schemas.microsoft.com/office/drawing/2014/main" xmlns="" id="{5C93029F-4683-4371-9106-C9FE4239F97F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>
          <a:xfrm>
            <a:off x="7548950" y="203667"/>
            <a:ext cx="1189086" cy="809590"/>
          </a:xfrm>
          <a:prstGeom prst="rect">
            <a:avLst/>
          </a:prstGeom>
        </p:spPr>
      </p:pic>
      <p:sp>
        <p:nvSpPr>
          <p:cNvPr id="146" name="Rectángulo 145">
            <a:extLst>
              <a:ext uri="{FF2B5EF4-FFF2-40B4-BE49-F238E27FC236}">
                <a16:creationId xmlns:a16="http://schemas.microsoft.com/office/drawing/2014/main" xmlns="" id="{E3BEEFF0-022E-4223-BCDB-220E262A7AA5}"/>
              </a:ext>
            </a:extLst>
          </p:cNvPr>
          <p:cNvSpPr/>
          <p:nvPr/>
        </p:nvSpPr>
        <p:spPr>
          <a:xfrm>
            <a:off x="3227589" y="3851846"/>
            <a:ext cx="15141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-</a:t>
            </a:r>
            <a:endParaRPr lang="es-ES" sz="1000" b="1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xmlns="" id="{99CC6334-FB1A-465A-8697-7CC000E381B2}"/>
              </a:ext>
            </a:extLst>
          </p:cNvPr>
          <p:cNvSpPr/>
          <p:nvPr/>
        </p:nvSpPr>
        <p:spPr>
          <a:xfrm>
            <a:off x="475036" y="3738626"/>
            <a:ext cx="1253762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" lvl="1">
              <a:lnSpc>
                <a:spcPts val="1260"/>
              </a:lnSpc>
            </a:pPr>
            <a:endParaRPr lang="en-US" sz="1000" b="1" dirty="0">
              <a:solidFill>
                <a:srgbClr val="000000"/>
              </a:solidFill>
              <a:latin typeface="Open Sans Light"/>
            </a:endParaRPr>
          </a:p>
          <a:p>
            <a:pPr marL="97155" lvl="1">
              <a:lnSpc>
                <a:spcPts val="1260"/>
              </a:lnSpc>
            </a:pPr>
            <a:endParaRPr lang="en-US" sz="1000" b="1" dirty="0">
              <a:solidFill>
                <a:srgbClr val="000000"/>
              </a:solidFill>
              <a:latin typeface="Open Sans Light"/>
            </a:endParaRPr>
          </a:p>
          <a:p>
            <a:pPr marL="194310" lvl="1" indent="-97155">
              <a:lnSpc>
                <a:spcPts val="1260"/>
              </a:lnSpc>
              <a:buFont typeface="Arial"/>
              <a:buChar char="•"/>
            </a:pPr>
            <a:endParaRPr lang="en-US" sz="1000" b="1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0DF31E5F-7F52-42F9-8DC1-B9A9022EE27E}"/>
              </a:ext>
            </a:extLst>
          </p:cNvPr>
          <p:cNvSpPr/>
          <p:nvPr/>
        </p:nvSpPr>
        <p:spPr>
          <a:xfrm>
            <a:off x="5017190" y="3131342"/>
            <a:ext cx="1327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 </a:t>
            </a:r>
            <a:endParaRPr lang="es-ES" sz="10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xmlns="" id="{E591F67C-B83B-47BF-B7DF-FE3FDCFDF952}"/>
              </a:ext>
            </a:extLst>
          </p:cNvPr>
          <p:cNvSpPr/>
          <p:nvPr/>
        </p:nvSpPr>
        <p:spPr>
          <a:xfrm>
            <a:off x="320536" y="2984325"/>
            <a:ext cx="1528573" cy="248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"/>
              </a:spcBef>
            </a:pPr>
            <a:r>
              <a:rPr lang="ca-ES" dirty="0"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endParaRPr lang="es-ES" sz="1100" dirty="0">
              <a:solidFill>
                <a:srgbClr val="000000"/>
              </a:solidFill>
              <a:latin typeface="Open Sans Light"/>
            </a:endParaRPr>
          </a:p>
          <a:p>
            <a:pPr marL="171450" indent="-171450">
              <a:lnSpc>
                <a:spcPts val="1450"/>
              </a:lnSpc>
              <a:buFontTx/>
              <a:buChar char="-"/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Cargol de tardor</a:t>
            </a:r>
          </a:p>
          <a:p>
            <a:pPr marL="171450" indent="-171450">
              <a:lnSpc>
                <a:spcPts val="1450"/>
              </a:lnSpc>
              <a:buFontTx/>
              <a:buChar char="-"/>
            </a:pPr>
            <a:endParaRPr lang="ca-ES" sz="1000" dirty="0">
              <a:solidFill>
                <a:srgbClr val="000000"/>
              </a:solidFill>
              <a:latin typeface="Open Sans Light"/>
            </a:endParaRPr>
          </a:p>
          <a:p>
            <a:pPr marL="171450" indent="-171450">
              <a:lnSpc>
                <a:spcPts val="1450"/>
              </a:lnSpc>
              <a:buFontTx/>
              <a:buChar char="-"/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Cercles amb textures (fang)</a:t>
            </a:r>
          </a:p>
          <a:p>
            <a:pPr marL="171450" indent="-171450">
              <a:lnSpc>
                <a:spcPts val="1450"/>
              </a:lnSpc>
              <a:buFontTx/>
              <a:buChar char="-"/>
            </a:pPr>
            <a:endParaRPr lang="ca-ES" sz="1000" dirty="0">
              <a:solidFill>
                <a:srgbClr val="000000"/>
              </a:solidFill>
              <a:latin typeface="Open Sans Light"/>
            </a:endParaRPr>
          </a:p>
          <a:p>
            <a:pPr marL="171450" indent="-171450">
              <a:lnSpc>
                <a:spcPts val="1450"/>
              </a:lnSpc>
              <a:buFontTx/>
              <a:buChar char="-"/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Avions de paper</a:t>
            </a:r>
          </a:p>
          <a:p>
            <a:pPr marL="171450" indent="-171450">
              <a:lnSpc>
                <a:spcPts val="1450"/>
              </a:lnSpc>
              <a:buFontTx/>
              <a:buChar char="-"/>
            </a:pPr>
            <a:endParaRPr lang="ca-ES" sz="1000" dirty="0">
              <a:solidFill>
                <a:srgbClr val="000000"/>
              </a:solidFill>
              <a:latin typeface="Open Sans Light"/>
            </a:endParaRPr>
          </a:p>
          <a:p>
            <a:pPr marL="171450" indent="-171450">
              <a:lnSpc>
                <a:spcPts val="1450"/>
              </a:lnSpc>
              <a:buFontTx/>
              <a:buChar char="-"/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Castanyes amb feltre (imant nevera)</a:t>
            </a:r>
          </a:p>
          <a:p>
            <a:pPr>
              <a:lnSpc>
                <a:spcPts val="1450"/>
              </a:lnSpc>
            </a:pPr>
            <a:r>
              <a:rPr lang="ca-ES" sz="1200" dirty="0">
                <a:solidFill>
                  <a:srgbClr val="000000"/>
                </a:solidFill>
                <a:latin typeface="Open Sans Light"/>
              </a:rPr>
              <a:t/>
            </a:r>
            <a:br>
              <a:rPr lang="ca-ES" sz="1200" dirty="0">
                <a:solidFill>
                  <a:srgbClr val="000000"/>
                </a:solidFill>
                <a:latin typeface="Open Sans Light"/>
              </a:rPr>
            </a:br>
            <a:endParaRPr lang="ca-ES" sz="1400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2596F736-F882-41C9-AC2F-CF1D371EEE30}"/>
              </a:ext>
            </a:extLst>
          </p:cNvPr>
          <p:cNvSpPr/>
          <p:nvPr/>
        </p:nvSpPr>
        <p:spPr>
          <a:xfrm>
            <a:off x="6269572" y="3027717"/>
            <a:ext cx="1589430" cy="237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" lvl="1" indent="-171450">
              <a:lnSpc>
                <a:spcPts val="1260"/>
              </a:lnSpc>
              <a:spcBef>
                <a:spcPts val="330"/>
              </a:spcBef>
              <a:spcAft>
                <a:spcPts val="0"/>
              </a:spcAft>
              <a:buFontTx/>
              <a:buChar char="-"/>
            </a:pPr>
            <a:r>
              <a:rPr lang="ca-ES" sz="1000" dirty="0">
                <a:latin typeface="Open Sans Light"/>
              </a:rPr>
              <a:t>Racons motrius “Gustos i moviments”</a:t>
            </a:r>
          </a:p>
          <a:p>
            <a:pPr marL="268605" lvl="1" indent="-171450">
              <a:lnSpc>
                <a:spcPts val="1260"/>
              </a:lnSpc>
              <a:spcBef>
                <a:spcPts val="330"/>
              </a:spcBef>
              <a:spcAft>
                <a:spcPts val="0"/>
              </a:spcAft>
              <a:buFontTx/>
              <a:buChar char="-"/>
            </a:pPr>
            <a:endParaRPr lang="ca-ES" sz="1000" dirty="0">
              <a:latin typeface="Open Sans Light"/>
            </a:endParaRPr>
          </a:p>
          <a:p>
            <a:pPr marL="268605" lvl="1" indent="-171450">
              <a:lnSpc>
                <a:spcPts val="1260"/>
              </a:lnSpc>
              <a:spcBef>
                <a:spcPts val="330"/>
              </a:spcBef>
              <a:spcAft>
                <a:spcPts val="0"/>
              </a:spcAft>
              <a:buFontTx/>
              <a:buChar char="-"/>
            </a:pPr>
            <a:r>
              <a:rPr lang="ca-ES" sz="1000" dirty="0">
                <a:latin typeface="Open Sans Light"/>
              </a:rPr>
              <a:t>Punteria amb xeringues</a:t>
            </a:r>
          </a:p>
          <a:p>
            <a:pPr marL="268605" lvl="1" indent="-171450">
              <a:lnSpc>
                <a:spcPts val="1260"/>
              </a:lnSpc>
              <a:spcBef>
                <a:spcPts val="330"/>
              </a:spcBef>
              <a:spcAft>
                <a:spcPts val="0"/>
              </a:spcAft>
              <a:buFontTx/>
              <a:buChar char="-"/>
            </a:pPr>
            <a:endParaRPr lang="ca-ES" sz="1000" dirty="0">
              <a:latin typeface="Open Sans Light"/>
            </a:endParaRPr>
          </a:p>
          <a:p>
            <a:pPr marL="268605" lvl="1" indent="-171450">
              <a:lnSpc>
                <a:spcPts val="1260"/>
              </a:lnSpc>
              <a:spcBef>
                <a:spcPts val="330"/>
              </a:spcBef>
              <a:spcAft>
                <a:spcPts val="0"/>
              </a:spcAft>
              <a:buFontTx/>
              <a:buChar char="-"/>
            </a:pPr>
            <a:r>
              <a:rPr lang="ca-ES" sz="1000" dirty="0">
                <a:latin typeface="Open Sans Light"/>
              </a:rPr>
              <a:t>Sobre rodes</a:t>
            </a:r>
          </a:p>
          <a:p>
            <a:pPr marL="268605" lvl="1" indent="-171450">
              <a:lnSpc>
                <a:spcPts val="1260"/>
              </a:lnSpc>
              <a:spcBef>
                <a:spcPts val="330"/>
              </a:spcBef>
              <a:spcAft>
                <a:spcPts val="0"/>
              </a:spcAft>
              <a:buFontTx/>
              <a:buChar char="-"/>
            </a:pPr>
            <a:endParaRPr lang="ca-ES" sz="1000" dirty="0">
              <a:latin typeface="Open Sans Light"/>
            </a:endParaRPr>
          </a:p>
          <a:p>
            <a:pPr marL="268605" lvl="1" indent="-171450">
              <a:lnSpc>
                <a:spcPts val="1260"/>
              </a:lnSpc>
              <a:spcBef>
                <a:spcPts val="330"/>
              </a:spcBef>
              <a:spcAft>
                <a:spcPts val="0"/>
              </a:spcAft>
              <a:buFontTx/>
              <a:buChar char="-"/>
            </a:pPr>
            <a:r>
              <a:rPr lang="ca-ES" sz="1000" dirty="0">
                <a:latin typeface="Open Sans Light"/>
              </a:rPr>
              <a:t>Pilotes de colors</a:t>
            </a:r>
          </a:p>
          <a:p>
            <a:pPr marL="268605" lvl="1" indent="-171450">
              <a:lnSpc>
                <a:spcPts val="1260"/>
              </a:lnSpc>
              <a:spcBef>
                <a:spcPts val="330"/>
              </a:spcBef>
              <a:spcAft>
                <a:spcPts val="0"/>
              </a:spcAft>
              <a:buFontTx/>
              <a:buChar char="-"/>
            </a:pPr>
            <a:endParaRPr lang="ca-ES" sz="1200" dirty="0">
              <a:latin typeface="Open Sans Light"/>
            </a:endParaRPr>
          </a:p>
          <a:p>
            <a:pPr marR="5715" algn="ctr">
              <a:lnSpc>
                <a:spcPct val="97000"/>
              </a:lnSpc>
              <a:spcAft>
                <a:spcPts val="0"/>
              </a:spcAft>
            </a:pPr>
            <a:endParaRPr lang="es-ES" sz="1200" spc="65" dirty="0">
              <a:solidFill>
                <a:srgbClr val="353535"/>
              </a:solidFill>
              <a:latin typeface="Calibri" panose="020F050202020403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C96D7E46-6B43-4F4D-961F-1ABBC96D4B75}"/>
              </a:ext>
            </a:extLst>
          </p:cNvPr>
          <p:cNvSpPr/>
          <p:nvPr/>
        </p:nvSpPr>
        <p:spPr>
          <a:xfrm>
            <a:off x="1853256" y="3112664"/>
            <a:ext cx="1528573" cy="1644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es-ES" sz="1200" dirty="0">
              <a:solidFill>
                <a:srgbClr val="000000"/>
              </a:solidFill>
              <a:latin typeface="Open Sans Light"/>
            </a:endParaRPr>
          </a:p>
          <a:p>
            <a:pPr marL="171450" indent="-171450">
              <a:lnSpc>
                <a:spcPct val="97000"/>
              </a:lnSpc>
              <a:buFontTx/>
              <a:buChar char="-"/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Que falta? (joc de memòria)</a:t>
            </a:r>
          </a:p>
          <a:p>
            <a:pPr marL="171450" indent="-171450">
              <a:lnSpc>
                <a:spcPct val="97000"/>
              </a:lnSpc>
              <a:buFontTx/>
              <a:buChar char="-"/>
            </a:pPr>
            <a:endParaRPr lang="ca-ES" sz="1000" dirty="0">
              <a:solidFill>
                <a:srgbClr val="000000"/>
              </a:solidFill>
              <a:latin typeface="Open Sans Light"/>
            </a:endParaRPr>
          </a:p>
          <a:p>
            <a:pPr marL="171450" indent="-171450">
              <a:lnSpc>
                <a:spcPct val="97000"/>
              </a:lnSpc>
              <a:buFontTx/>
              <a:buChar char="-"/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Joc del picarol</a:t>
            </a:r>
          </a:p>
          <a:p>
            <a:pPr marL="171450" indent="-171450">
              <a:lnSpc>
                <a:spcPct val="97000"/>
              </a:lnSpc>
              <a:buFontTx/>
              <a:buChar char="-"/>
            </a:pPr>
            <a:endParaRPr lang="ca-ES" sz="1000" dirty="0">
              <a:solidFill>
                <a:srgbClr val="000000"/>
              </a:solidFill>
              <a:latin typeface="Open Sans Light"/>
            </a:endParaRPr>
          </a:p>
          <a:p>
            <a:pPr marL="171450" indent="-171450">
              <a:lnSpc>
                <a:spcPct val="97000"/>
              </a:lnSpc>
              <a:buFontTx/>
              <a:buChar char="-"/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Endevina qui és</a:t>
            </a:r>
          </a:p>
          <a:p>
            <a:pPr marL="171450" indent="-171450">
              <a:lnSpc>
                <a:spcPct val="97000"/>
              </a:lnSpc>
              <a:buFontTx/>
              <a:buChar char="-"/>
            </a:pPr>
            <a:endParaRPr lang="ca-ES" sz="1000" dirty="0">
              <a:solidFill>
                <a:srgbClr val="000000"/>
              </a:solidFill>
              <a:latin typeface="Open Sans Light"/>
            </a:endParaRPr>
          </a:p>
          <a:p>
            <a:pPr marL="171450" indent="-171450">
              <a:lnSpc>
                <a:spcPct val="97000"/>
              </a:lnSpc>
              <a:buFontTx/>
              <a:buChar char="-"/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Parelles d’animals</a:t>
            </a:r>
          </a:p>
          <a:p>
            <a:pPr marL="171450" indent="-171450" algn="ctr">
              <a:lnSpc>
                <a:spcPct val="97000"/>
              </a:lnSpc>
              <a:buFontTx/>
              <a:buChar char="-"/>
            </a:pPr>
            <a:endParaRPr lang="es-ES" sz="12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xmlns="" id="{8C345F5C-DB8B-4101-9113-C4468FB39201}"/>
              </a:ext>
            </a:extLst>
          </p:cNvPr>
          <p:cNvSpPr/>
          <p:nvPr/>
        </p:nvSpPr>
        <p:spPr>
          <a:xfrm>
            <a:off x="4703420" y="3381484"/>
            <a:ext cx="1907530" cy="160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" marR="5715" lvl="1">
              <a:lnSpc>
                <a:spcPts val="1260"/>
              </a:lnSpc>
            </a:pPr>
            <a:endParaRPr lang="ca-ES" sz="1000" dirty="0">
              <a:latin typeface="Open Sans Light"/>
            </a:endParaRPr>
          </a:p>
          <a:p>
            <a:pPr marL="268605" marR="5715" lvl="1" indent="-171450">
              <a:lnSpc>
                <a:spcPts val="1260"/>
              </a:lnSpc>
              <a:buFontTx/>
              <a:buChar char="-"/>
            </a:pPr>
            <a:r>
              <a:rPr lang="ca-ES" sz="1000" dirty="0">
                <a:latin typeface="Open Sans Light"/>
              </a:rPr>
              <a:t>Missatge sorollós </a:t>
            </a:r>
          </a:p>
          <a:p>
            <a:pPr marL="97155" marR="5715" lvl="1">
              <a:lnSpc>
                <a:spcPts val="1260"/>
              </a:lnSpc>
            </a:pPr>
            <a:r>
              <a:rPr lang="ca-ES" sz="1000" dirty="0">
                <a:latin typeface="Open Sans Light"/>
              </a:rPr>
              <a:t>     (to de veu)</a:t>
            </a:r>
          </a:p>
          <a:p>
            <a:pPr marL="268605" marR="5715" lvl="1" indent="-171450">
              <a:lnSpc>
                <a:spcPts val="1260"/>
              </a:lnSpc>
              <a:buFontTx/>
              <a:buChar char="-"/>
            </a:pPr>
            <a:endParaRPr lang="ca-ES" sz="1000" dirty="0">
              <a:latin typeface="Open Sans Light"/>
            </a:endParaRPr>
          </a:p>
          <a:p>
            <a:pPr marL="268605" marR="5715" lvl="1" indent="-171450">
              <a:lnSpc>
                <a:spcPts val="1260"/>
              </a:lnSpc>
              <a:buFontTx/>
              <a:buChar char="-"/>
            </a:pPr>
            <a:r>
              <a:rPr lang="ca-ES" sz="1000" dirty="0">
                <a:latin typeface="Open Sans Light"/>
              </a:rPr>
              <a:t>Creuar el riu (treball </a:t>
            </a:r>
          </a:p>
          <a:p>
            <a:pPr marL="97155" marR="5715" lvl="1">
              <a:lnSpc>
                <a:spcPts val="1260"/>
              </a:lnSpc>
            </a:pPr>
            <a:r>
              <a:rPr lang="ca-ES" sz="1000" dirty="0">
                <a:latin typeface="Open Sans Light"/>
              </a:rPr>
              <a:t>     en equip)</a:t>
            </a:r>
          </a:p>
          <a:p>
            <a:pPr marL="268605" marR="5715" lvl="1" indent="-171450">
              <a:lnSpc>
                <a:spcPts val="1260"/>
              </a:lnSpc>
              <a:buFontTx/>
              <a:buChar char="-"/>
            </a:pPr>
            <a:endParaRPr lang="ca-ES" sz="1000" dirty="0">
              <a:latin typeface="Open Sans Light"/>
            </a:endParaRPr>
          </a:p>
          <a:p>
            <a:pPr marL="268605" marR="5715" lvl="1" indent="-171450">
              <a:lnSpc>
                <a:spcPts val="1260"/>
              </a:lnSpc>
              <a:buFontTx/>
              <a:buChar char="-"/>
            </a:pPr>
            <a:r>
              <a:rPr lang="ca-ES" sz="1000" dirty="0">
                <a:latin typeface="Open Sans Light"/>
              </a:rPr>
              <a:t>Dau de les emocions</a:t>
            </a:r>
          </a:p>
          <a:p>
            <a:pPr marR="5715" algn="ctr">
              <a:lnSpc>
                <a:spcPct val="97000"/>
              </a:lnSpc>
            </a:pPr>
            <a:endParaRPr lang="es-ES" sz="1200" spc="65" dirty="0">
              <a:solidFill>
                <a:srgbClr val="353535"/>
              </a:solidFill>
              <a:latin typeface="Calibri" panose="020F050202020403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50" name="Group 53">
            <a:extLst>
              <a:ext uri="{FF2B5EF4-FFF2-40B4-BE49-F238E27FC236}">
                <a16:creationId xmlns:a16="http://schemas.microsoft.com/office/drawing/2014/main" xmlns="" id="{65825F04-4662-4403-8626-597C62F812B6}"/>
              </a:ext>
            </a:extLst>
          </p:cNvPr>
          <p:cNvGrpSpPr/>
          <p:nvPr/>
        </p:nvGrpSpPr>
        <p:grpSpPr>
          <a:xfrm>
            <a:off x="3755200" y="5009904"/>
            <a:ext cx="576815" cy="778759"/>
            <a:chOff x="0" y="0"/>
            <a:chExt cx="1031086" cy="1388561"/>
          </a:xfrm>
        </p:grpSpPr>
        <p:pic>
          <p:nvPicPr>
            <p:cNvPr id="151" name="Picture 54">
              <a:extLst>
                <a:ext uri="{FF2B5EF4-FFF2-40B4-BE49-F238E27FC236}">
                  <a16:creationId xmlns:a16="http://schemas.microsoft.com/office/drawing/2014/main" xmlns="" id="{35C0FDB4-0E9E-4451-B07A-5E39CA20C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90964" y="0"/>
              <a:ext cx="615623" cy="615623"/>
            </a:xfrm>
            <a:prstGeom prst="rect">
              <a:avLst/>
            </a:prstGeom>
          </p:spPr>
        </p:pic>
        <p:pic>
          <p:nvPicPr>
            <p:cNvPr id="153" name="Picture 55">
              <a:extLst>
                <a:ext uri="{FF2B5EF4-FFF2-40B4-BE49-F238E27FC236}">
                  <a16:creationId xmlns:a16="http://schemas.microsoft.com/office/drawing/2014/main" xmlns="" id="{3EE31FEA-B002-467A-8FD1-12C8625C3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641023"/>
              <a:ext cx="1031086" cy="747537"/>
            </a:xfrm>
            <a:prstGeom prst="rect">
              <a:avLst/>
            </a:prstGeom>
          </p:spPr>
        </p:pic>
      </p:grpSp>
      <p:pic>
        <p:nvPicPr>
          <p:cNvPr id="1026" name="Picture 2" descr="Llegir ens fa més lliures">
            <a:extLst>
              <a:ext uri="{FF2B5EF4-FFF2-40B4-BE49-F238E27FC236}">
                <a16:creationId xmlns:a16="http://schemas.microsoft.com/office/drawing/2014/main" xmlns="" id="{732734DD-C1A3-4D05-AF11-BCB5B5EF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6" y="5265285"/>
            <a:ext cx="732666" cy="5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ángulo 105">
            <a:extLst>
              <a:ext uri="{FF2B5EF4-FFF2-40B4-BE49-F238E27FC236}">
                <a16:creationId xmlns:a16="http://schemas.microsoft.com/office/drawing/2014/main" xmlns="" id="{2CE659C5-34F1-4B66-9AAB-68D1171FD865}"/>
              </a:ext>
            </a:extLst>
          </p:cNvPr>
          <p:cNvSpPr/>
          <p:nvPr/>
        </p:nvSpPr>
        <p:spPr>
          <a:xfrm>
            <a:off x="621596" y="5871572"/>
            <a:ext cx="905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Biblioteca</a:t>
            </a:r>
          </a:p>
        </p:txBody>
      </p:sp>
      <p:pic>
        <p:nvPicPr>
          <p:cNvPr id="147" name="Picture 2" descr="Logotip entitat">
            <a:extLst>
              <a:ext uri="{FF2B5EF4-FFF2-40B4-BE49-F238E27FC236}">
                <a16:creationId xmlns:a16="http://schemas.microsoft.com/office/drawing/2014/main" xmlns="" id="{094712DE-C750-49FC-96CB-B2CA3902E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3" y="253718"/>
            <a:ext cx="1047078" cy="6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06" y="128346"/>
            <a:ext cx="6400011" cy="699115"/>
            <a:chOff x="0" y="0"/>
            <a:chExt cx="1696034" cy="2355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6034" cy="235503"/>
            </a:xfrm>
            <a:custGeom>
              <a:avLst/>
              <a:gdLst/>
              <a:ahLst/>
              <a:cxnLst/>
              <a:rect l="l" t="t" r="r" b="b"/>
              <a:pathLst>
                <a:path w="1696034" h="235503">
                  <a:moveTo>
                    <a:pt x="0" y="0"/>
                  </a:moveTo>
                  <a:lnTo>
                    <a:pt x="1696034" y="0"/>
                  </a:lnTo>
                  <a:lnTo>
                    <a:pt x="1696034" y="235503"/>
                  </a:lnTo>
                  <a:lnTo>
                    <a:pt x="0" y="235503"/>
                  </a:lnTo>
                  <a:close/>
                </a:path>
              </a:pathLst>
            </a:custGeom>
            <a:solidFill>
              <a:srgbClr val="19C4A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89086" y="6751275"/>
            <a:ext cx="358296" cy="358296"/>
            <a:chOff x="0" y="0"/>
            <a:chExt cx="477728" cy="47772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932" y="50143"/>
              <a:ext cx="345554" cy="34555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2503650" y="6751275"/>
            <a:ext cx="358296" cy="358296"/>
            <a:chOff x="0" y="0"/>
            <a:chExt cx="477728" cy="47772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13732" t="16065" r="14087" b="15903"/>
            <a:stretch>
              <a:fillRect/>
            </a:stretch>
          </p:blipFill>
          <p:spPr>
            <a:xfrm>
              <a:off x="40579" y="50252"/>
              <a:ext cx="401181" cy="378124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3790070" y="6751275"/>
            <a:ext cx="358296" cy="358296"/>
            <a:chOff x="0" y="0"/>
            <a:chExt cx="477728" cy="47772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10963" t="15708" r="11517" b="6771"/>
            <a:stretch>
              <a:fillRect/>
            </a:stretch>
          </p:blipFill>
          <p:spPr>
            <a:xfrm>
              <a:off x="24512" y="50569"/>
              <a:ext cx="425663" cy="425663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8103427" y="6751275"/>
            <a:ext cx="358296" cy="358296"/>
            <a:chOff x="0" y="0"/>
            <a:chExt cx="477728" cy="47772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17249" t="19717" r="20292" b="19746"/>
            <a:stretch>
              <a:fillRect/>
            </a:stretch>
          </p:blipFill>
          <p:spPr>
            <a:xfrm>
              <a:off x="29931" y="63353"/>
              <a:ext cx="419213" cy="40631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5010174" y="6751275"/>
            <a:ext cx="351685" cy="358296"/>
            <a:chOff x="0" y="0"/>
            <a:chExt cx="468913" cy="47772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468913" cy="468913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32327"/>
            <a:stretch>
              <a:fillRect/>
            </a:stretch>
          </p:blipFill>
          <p:spPr>
            <a:xfrm>
              <a:off x="93657" y="275806"/>
              <a:ext cx="281598" cy="20192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657" y="22245"/>
              <a:ext cx="281598" cy="298382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302943" y="6751275"/>
            <a:ext cx="361043" cy="358296"/>
            <a:chOff x="0" y="0"/>
            <a:chExt cx="481391" cy="47772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 l="8427" t="15098" r="7052" b="14275"/>
            <a:stretch>
              <a:fillRect/>
            </a:stretch>
          </p:blipFill>
          <p:spPr>
            <a:xfrm>
              <a:off x="10582" y="80811"/>
              <a:ext cx="470809" cy="393416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7022456" y="6751275"/>
            <a:ext cx="358296" cy="358296"/>
            <a:chOff x="0" y="0"/>
            <a:chExt cx="477728" cy="477728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17800" t="19425" r="18571" b="17897"/>
            <a:stretch>
              <a:fillRect/>
            </a:stretch>
          </p:blipFill>
          <p:spPr>
            <a:xfrm>
              <a:off x="20189" y="31221"/>
              <a:ext cx="432112" cy="425663"/>
            </a:xfrm>
            <a:prstGeom prst="rect">
              <a:avLst/>
            </a:prstGeom>
          </p:spPr>
        </p:pic>
      </p:grpSp>
      <p:grpSp>
        <p:nvGrpSpPr>
          <p:cNvPr id="33" name="Group 33"/>
          <p:cNvGrpSpPr/>
          <p:nvPr/>
        </p:nvGrpSpPr>
        <p:grpSpPr>
          <a:xfrm>
            <a:off x="6115408" y="6730268"/>
            <a:ext cx="381424" cy="400309"/>
            <a:chOff x="0" y="0"/>
            <a:chExt cx="508566" cy="533746"/>
          </a:xfrm>
        </p:grpSpPr>
        <p:grpSp>
          <p:nvGrpSpPr>
            <p:cNvPr id="34" name="Group 34"/>
            <p:cNvGrpSpPr/>
            <p:nvPr/>
          </p:nvGrpSpPr>
          <p:grpSpPr>
            <a:xfrm>
              <a:off x="30838" y="0"/>
              <a:ext cx="477728" cy="47772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61206"/>
              <a:ext cx="472540" cy="47254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16056" y="34874"/>
              <a:ext cx="305909" cy="305909"/>
            </a:xfrm>
            <a:prstGeom prst="rect">
              <a:avLst/>
            </a:prstGeom>
          </p:spPr>
        </p:pic>
        <p:grpSp>
          <p:nvGrpSpPr>
            <p:cNvPr id="38" name="Group 38"/>
            <p:cNvGrpSpPr/>
            <p:nvPr/>
          </p:nvGrpSpPr>
          <p:grpSpPr>
            <a:xfrm>
              <a:off x="171241" y="207134"/>
              <a:ext cx="130059" cy="92168"/>
              <a:chOff x="0" y="0"/>
              <a:chExt cx="806450" cy="5715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171241" y="174705"/>
              <a:ext cx="130059" cy="92168"/>
              <a:chOff x="0" y="0"/>
              <a:chExt cx="806450" cy="5715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42" name="Group 42"/>
          <p:cNvGrpSpPr/>
          <p:nvPr/>
        </p:nvGrpSpPr>
        <p:grpSpPr>
          <a:xfrm>
            <a:off x="166475" y="1028045"/>
            <a:ext cx="2970622" cy="1585621"/>
            <a:chOff x="0" y="0"/>
            <a:chExt cx="4000833" cy="207108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000833" cy="2071089"/>
            </a:xfrm>
            <a:custGeom>
              <a:avLst/>
              <a:gdLst/>
              <a:ahLst/>
              <a:cxnLst/>
              <a:rect l="l" t="t" r="r" b="b"/>
              <a:pathLst>
                <a:path w="4000833" h="2071089">
                  <a:moveTo>
                    <a:pt x="3876373" y="2071089"/>
                  </a:moveTo>
                  <a:lnTo>
                    <a:pt x="124460" y="2071089"/>
                  </a:lnTo>
                  <a:cubicBezTo>
                    <a:pt x="55880" y="2071089"/>
                    <a:pt x="0" y="2015209"/>
                    <a:pt x="0" y="19466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76373" y="0"/>
                  </a:lnTo>
                  <a:cubicBezTo>
                    <a:pt x="3944953" y="0"/>
                    <a:pt x="4000833" y="55880"/>
                    <a:pt x="4000833" y="124460"/>
                  </a:cubicBezTo>
                  <a:lnTo>
                    <a:pt x="4000833" y="1946629"/>
                  </a:lnTo>
                  <a:cubicBezTo>
                    <a:pt x="4000833" y="2015209"/>
                    <a:pt x="3944953" y="2071089"/>
                    <a:pt x="3876373" y="2071089"/>
                  </a:cubicBezTo>
                  <a:close/>
                </a:path>
              </a:pathLst>
            </a:custGeom>
            <a:solidFill>
              <a:srgbClr val="F47E33">
                <a:alpha val="60000"/>
              </a:srgbClr>
            </a:solidFill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6347" y="4949127"/>
            <a:ext cx="2960270" cy="1593848"/>
            <a:chOff x="0" y="0"/>
            <a:chExt cx="2715771" cy="135807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715771" cy="1358079"/>
            </a:xfrm>
            <a:custGeom>
              <a:avLst/>
              <a:gdLst/>
              <a:ahLst/>
              <a:cxnLst/>
              <a:rect l="l" t="t" r="r" b="b"/>
              <a:pathLst>
                <a:path w="2715771" h="1358079">
                  <a:moveTo>
                    <a:pt x="2591311" y="1358079"/>
                  </a:moveTo>
                  <a:lnTo>
                    <a:pt x="124460" y="1358079"/>
                  </a:lnTo>
                  <a:cubicBezTo>
                    <a:pt x="55880" y="1358079"/>
                    <a:pt x="0" y="1302199"/>
                    <a:pt x="0" y="1233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91311" y="0"/>
                  </a:lnTo>
                  <a:cubicBezTo>
                    <a:pt x="2659891" y="0"/>
                    <a:pt x="2715771" y="55880"/>
                    <a:pt x="2715771" y="124460"/>
                  </a:cubicBezTo>
                  <a:lnTo>
                    <a:pt x="2715771" y="1233619"/>
                  </a:lnTo>
                  <a:cubicBezTo>
                    <a:pt x="2715771" y="1302199"/>
                    <a:pt x="2659891" y="1358079"/>
                    <a:pt x="2591311" y="1358079"/>
                  </a:cubicBezTo>
                  <a:close/>
                </a:path>
              </a:pathLst>
            </a:custGeom>
            <a:solidFill>
              <a:srgbClr val="CBE403">
                <a:alpha val="60000"/>
              </a:srgbClr>
            </a:solidFill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3636026" y="2493418"/>
            <a:ext cx="2256678" cy="2212711"/>
            <a:chOff x="0" y="0"/>
            <a:chExt cx="3008903" cy="2950282"/>
          </a:xfrm>
        </p:grpSpPr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18252" y="70615"/>
              <a:ext cx="2959056" cy="280157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010225" y="1014629"/>
              <a:ext cx="963218" cy="963218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71000" y="1158967"/>
              <a:ext cx="1053561" cy="763832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616911" y="2163653"/>
              <a:ext cx="786628" cy="786628"/>
            </a:xfrm>
            <a:prstGeom prst="rect">
              <a:avLst/>
            </a:prstGeom>
          </p:spPr>
        </p:pic>
        <p:sp>
          <p:nvSpPr>
            <p:cNvPr id="51" name="TextBox 51"/>
            <p:cNvSpPr txBox="1"/>
            <p:nvPr/>
          </p:nvSpPr>
          <p:spPr>
            <a:xfrm>
              <a:off x="738170" y="2365501"/>
              <a:ext cx="544110" cy="373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"/>
                </a:lnSpc>
                <a:spcBef>
                  <a:spcPct val="0"/>
                </a:spcBef>
              </a:pPr>
              <a:r>
                <a:rPr lang="en-US" sz="842">
                  <a:solidFill>
                    <a:srgbClr val="FFFFFF"/>
                  </a:solidFill>
                  <a:latin typeface="Chewy"/>
                </a:rPr>
                <a:t>Llanes i fils</a:t>
              </a:r>
            </a:p>
          </p:txBody>
        </p:sp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003172" y="427482"/>
              <a:ext cx="786628" cy="786628"/>
            </a:xfrm>
            <a:prstGeom prst="rect">
              <a:avLst/>
            </a:prstGeom>
          </p:spPr>
        </p:pic>
        <p:sp>
          <p:nvSpPr>
            <p:cNvPr id="53" name="TextBox 53"/>
            <p:cNvSpPr txBox="1"/>
            <p:nvPr/>
          </p:nvSpPr>
          <p:spPr>
            <a:xfrm>
              <a:off x="2117594" y="629330"/>
              <a:ext cx="544110" cy="373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"/>
                </a:lnSpc>
                <a:spcBef>
                  <a:spcPct val="0"/>
                </a:spcBef>
              </a:pPr>
              <a:r>
                <a:rPr lang="en-US" sz="842">
                  <a:solidFill>
                    <a:srgbClr val="FFFFFF"/>
                  </a:solidFill>
                  <a:latin typeface="Chewy"/>
                </a:rPr>
                <a:t>Elements naturals</a:t>
              </a:r>
            </a:p>
          </p:txBody>
        </p:sp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2222275" y="1390700"/>
              <a:ext cx="786628" cy="786628"/>
            </a:xfrm>
            <a:prstGeom prst="rect">
              <a:avLst/>
            </a:prstGeom>
          </p:spPr>
        </p:pic>
        <p:sp>
          <p:nvSpPr>
            <p:cNvPr id="55" name="TextBox 55"/>
            <p:cNvSpPr txBox="1"/>
            <p:nvPr/>
          </p:nvSpPr>
          <p:spPr>
            <a:xfrm>
              <a:off x="2343534" y="1592548"/>
              <a:ext cx="544110" cy="373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"/>
                </a:lnSpc>
                <a:spcBef>
                  <a:spcPct val="0"/>
                </a:spcBef>
              </a:pPr>
              <a:r>
                <a:rPr lang="en-US" sz="842">
                  <a:solidFill>
                    <a:srgbClr val="FFFFFF"/>
                  </a:solidFill>
                  <a:latin typeface="Chewy"/>
                </a:rPr>
                <a:t>Jocs de taula</a:t>
              </a:r>
            </a:p>
          </p:txBody>
        </p:sp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609858" y="2163653"/>
              <a:ext cx="786628" cy="786628"/>
            </a:xfrm>
            <a:prstGeom prst="rect">
              <a:avLst/>
            </a:prstGeom>
          </p:spPr>
        </p:pic>
        <p:sp>
          <p:nvSpPr>
            <p:cNvPr id="57" name="TextBox 57"/>
            <p:cNvSpPr txBox="1"/>
            <p:nvPr/>
          </p:nvSpPr>
          <p:spPr>
            <a:xfrm>
              <a:off x="1731118" y="2365501"/>
              <a:ext cx="544110" cy="373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"/>
                </a:lnSpc>
                <a:spcBef>
                  <a:spcPct val="0"/>
                </a:spcBef>
              </a:pPr>
              <a:r>
                <a:rPr lang="en-US" sz="842">
                  <a:solidFill>
                    <a:srgbClr val="FFFFFF"/>
                  </a:solidFill>
                  <a:latin typeface="Chewy"/>
                </a:rPr>
                <a:t>Material artístic</a:t>
              </a:r>
            </a:p>
          </p:txBody>
        </p:sp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1104466" y="0"/>
              <a:ext cx="786628" cy="786628"/>
            </a:xfrm>
            <a:prstGeom prst="rect">
              <a:avLst/>
            </a:prstGeom>
          </p:spPr>
        </p:pic>
        <p:sp>
          <p:nvSpPr>
            <p:cNvPr id="59" name="TextBox 59"/>
            <p:cNvSpPr txBox="1"/>
            <p:nvPr/>
          </p:nvSpPr>
          <p:spPr>
            <a:xfrm>
              <a:off x="1225725" y="201848"/>
              <a:ext cx="544110" cy="373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"/>
                </a:lnSpc>
                <a:spcBef>
                  <a:spcPct val="0"/>
                </a:spcBef>
              </a:pPr>
              <a:r>
                <a:rPr lang="en-US" sz="842">
                  <a:solidFill>
                    <a:srgbClr val="FFFFFF"/>
                  </a:solidFill>
                  <a:latin typeface="Chewy"/>
                </a:rPr>
                <a:t>Material de circ</a:t>
              </a:r>
            </a:p>
          </p:txBody>
        </p:sp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223597" y="427482"/>
              <a:ext cx="786628" cy="786628"/>
            </a:xfrm>
            <a:prstGeom prst="rect">
              <a:avLst/>
            </a:prstGeom>
          </p:spPr>
        </p:pic>
        <p:sp>
          <p:nvSpPr>
            <p:cNvPr id="61" name="TextBox 61"/>
            <p:cNvSpPr txBox="1"/>
            <p:nvPr/>
          </p:nvSpPr>
          <p:spPr>
            <a:xfrm>
              <a:off x="345748" y="629330"/>
              <a:ext cx="544110" cy="373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"/>
                </a:lnSpc>
                <a:spcBef>
                  <a:spcPct val="0"/>
                </a:spcBef>
              </a:pPr>
              <a:r>
                <a:rPr lang="en-US" sz="842">
                  <a:solidFill>
                    <a:srgbClr val="FFFFFF"/>
                  </a:solidFill>
                  <a:latin typeface="Chewy"/>
                </a:rPr>
                <a:t>Material esportiu</a:t>
              </a:r>
            </a:p>
          </p:txBody>
        </p:sp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0" y="1390700"/>
              <a:ext cx="786628" cy="786628"/>
            </a:xfrm>
            <a:prstGeom prst="rect">
              <a:avLst/>
            </a:prstGeom>
          </p:spPr>
        </p:pic>
        <p:sp>
          <p:nvSpPr>
            <p:cNvPr id="63" name="TextBox 63"/>
            <p:cNvSpPr txBox="1"/>
            <p:nvPr/>
          </p:nvSpPr>
          <p:spPr>
            <a:xfrm>
              <a:off x="121259" y="1592548"/>
              <a:ext cx="544110" cy="373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"/>
                </a:lnSpc>
                <a:spcBef>
                  <a:spcPct val="0"/>
                </a:spcBef>
              </a:pPr>
              <a:r>
                <a:rPr lang="en-US" sz="842">
                  <a:solidFill>
                    <a:srgbClr val="FFFFFF"/>
                  </a:solidFill>
                  <a:latin typeface="Chewy"/>
                </a:rPr>
                <a:t>Teles i disfresses</a:t>
              </a:r>
            </a:p>
          </p:txBody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2877077" y="1881479"/>
            <a:ext cx="3720421" cy="3720421"/>
            <a:chOff x="-2540" y="-2540"/>
            <a:chExt cx="6355080" cy="6355080"/>
          </a:xfrm>
        </p:grpSpPr>
        <p:sp>
          <p:nvSpPr>
            <p:cNvPr id="65" name="Freeform 6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777777"/>
            </a:solidFill>
          </p:spPr>
        </p:sp>
      </p:grp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3160793" y="1460788"/>
            <a:ext cx="1324253" cy="1324253"/>
            <a:chOff x="0" y="0"/>
            <a:chExt cx="6350000" cy="634997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9"/>
              <a:stretch>
                <a:fillRect l="-16666" r="-16666"/>
              </a:stretch>
            </a:blipFill>
          </p:spPr>
        </p:sp>
      </p:grpSp>
      <p:grpSp>
        <p:nvGrpSpPr>
          <p:cNvPr id="68" name="Group 68"/>
          <p:cNvGrpSpPr>
            <a:grpSpLocks noChangeAspect="1"/>
          </p:cNvGrpSpPr>
          <p:nvPr/>
        </p:nvGrpSpPr>
        <p:grpSpPr>
          <a:xfrm>
            <a:off x="2214950" y="3079563"/>
            <a:ext cx="1324253" cy="1324253"/>
            <a:chOff x="0" y="0"/>
            <a:chExt cx="6350000" cy="634997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0"/>
              <a:stretch>
                <a:fillRect l="-25046" r="-25046"/>
              </a:stretch>
            </a:blipFill>
          </p:spPr>
        </p:sp>
      </p:grpSp>
      <p:grpSp>
        <p:nvGrpSpPr>
          <p:cNvPr id="70" name="Group 70"/>
          <p:cNvGrpSpPr>
            <a:grpSpLocks noChangeAspect="1"/>
          </p:cNvGrpSpPr>
          <p:nvPr/>
        </p:nvGrpSpPr>
        <p:grpSpPr>
          <a:xfrm>
            <a:off x="3160793" y="4530159"/>
            <a:ext cx="1324253" cy="1324253"/>
            <a:chOff x="0" y="0"/>
            <a:chExt cx="6350000" cy="634997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1"/>
              <a:stretch>
                <a:fillRect l="-19564" r="-19564"/>
              </a:stretch>
            </a:blipFill>
          </p:spPr>
        </p:sp>
      </p:grpSp>
      <p:grpSp>
        <p:nvGrpSpPr>
          <p:cNvPr id="72" name="Group 72"/>
          <p:cNvGrpSpPr>
            <a:grpSpLocks noChangeAspect="1"/>
          </p:cNvGrpSpPr>
          <p:nvPr/>
        </p:nvGrpSpPr>
        <p:grpSpPr>
          <a:xfrm>
            <a:off x="5169069" y="4530159"/>
            <a:ext cx="1324253" cy="1324253"/>
            <a:chOff x="0" y="0"/>
            <a:chExt cx="6350000" cy="6349975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2"/>
              <a:stretch>
                <a:fillRect l="-38758" t="-8209" r="-39292" b="-25329"/>
              </a:stretch>
            </a:blipFill>
          </p:spPr>
        </p:sp>
      </p:grpSp>
      <p:grpSp>
        <p:nvGrpSpPr>
          <p:cNvPr id="74" name="Group 74"/>
          <p:cNvGrpSpPr>
            <a:grpSpLocks noChangeAspect="1"/>
          </p:cNvGrpSpPr>
          <p:nvPr/>
        </p:nvGrpSpPr>
        <p:grpSpPr>
          <a:xfrm>
            <a:off x="5169069" y="1460788"/>
            <a:ext cx="1324253" cy="1324253"/>
            <a:chOff x="0" y="0"/>
            <a:chExt cx="6350000" cy="634997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3"/>
              <a:stretch>
                <a:fillRect l="-3677" r="-46697"/>
              </a:stretch>
            </a:blipFill>
          </p:spPr>
        </p:sp>
      </p:grpSp>
      <p:grpSp>
        <p:nvGrpSpPr>
          <p:cNvPr id="76" name="Group 76"/>
          <p:cNvGrpSpPr>
            <a:grpSpLocks noChangeAspect="1"/>
          </p:cNvGrpSpPr>
          <p:nvPr/>
        </p:nvGrpSpPr>
        <p:grpSpPr>
          <a:xfrm>
            <a:off x="5935371" y="3079563"/>
            <a:ext cx="1324253" cy="1324253"/>
            <a:chOff x="0" y="0"/>
            <a:chExt cx="6350000" cy="634997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4"/>
              <a:stretch>
                <a:fillRect l="-618" r="-32492"/>
              </a:stretch>
            </a:blipFill>
          </p:spPr>
        </p:sp>
      </p:grpSp>
      <p:grpSp>
        <p:nvGrpSpPr>
          <p:cNvPr id="78" name="Group 78"/>
          <p:cNvGrpSpPr/>
          <p:nvPr/>
        </p:nvGrpSpPr>
        <p:grpSpPr>
          <a:xfrm>
            <a:off x="118763" y="2647081"/>
            <a:ext cx="2173103" cy="2241438"/>
            <a:chOff x="0" y="0"/>
            <a:chExt cx="1909288" cy="1634299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09288" cy="1634299"/>
            </a:xfrm>
            <a:custGeom>
              <a:avLst/>
              <a:gdLst/>
              <a:ahLst/>
              <a:cxnLst/>
              <a:rect l="l" t="t" r="r" b="b"/>
              <a:pathLst>
                <a:path w="1909288" h="1634299">
                  <a:moveTo>
                    <a:pt x="1784828" y="1634299"/>
                  </a:moveTo>
                  <a:lnTo>
                    <a:pt x="124460" y="1634299"/>
                  </a:lnTo>
                  <a:cubicBezTo>
                    <a:pt x="55880" y="1634299"/>
                    <a:pt x="0" y="1578419"/>
                    <a:pt x="0" y="15098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4828" y="0"/>
                  </a:lnTo>
                  <a:cubicBezTo>
                    <a:pt x="1853408" y="0"/>
                    <a:pt x="1909288" y="55880"/>
                    <a:pt x="1909288" y="124460"/>
                  </a:cubicBezTo>
                  <a:lnTo>
                    <a:pt x="1909288" y="1509839"/>
                  </a:lnTo>
                  <a:cubicBezTo>
                    <a:pt x="1909288" y="1578419"/>
                    <a:pt x="1853408" y="1634299"/>
                    <a:pt x="1784828" y="1634299"/>
                  </a:cubicBezTo>
                  <a:close/>
                </a:path>
              </a:pathLst>
            </a:custGeom>
            <a:solidFill>
              <a:srgbClr val="F4BC33">
                <a:alpha val="69804"/>
              </a:srgbClr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6639272" y="1073386"/>
            <a:ext cx="2933280" cy="1624917"/>
            <a:chOff x="0" y="0"/>
            <a:chExt cx="2830425" cy="1559261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830425" cy="1559262"/>
            </a:xfrm>
            <a:custGeom>
              <a:avLst/>
              <a:gdLst/>
              <a:ahLst/>
              <a:cxnLst/>
              <a:rect l="l" t="t" r="r" b="b"/>
              <a:pathLst>
                <a:path w="2830425" h="1559262">
                  <a:moveTo>
                    <a:pt x="2705965" y="1559261"/>
                  </a:moveTo>
                  <a:lnTo>
                    <a:pt x="124460" y="1559261"/>
                  </a:lnTo>
                  <a:cubicBezTo>
                    <a:pt x="55880" y="1559261"/>
                    <a:pt x="0" y="1503381"/>
                    <a:pt x="0" y="14348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5965" y="0"/>
                  </a:lnTo>
                  <a:cubicBezTo>
                    <a:pt x="2774545" y="0"/>
                    <a:pt x="2830425" y="55880"/>
                    <a:pt x="2830425" y="124460"/>
                  </a:cubicBezTo>
                  <a:lnTo>
                    <a:pt x="2830425" y="1434801"/>
                  </a:lnTo>
                  <a:cubicBezTo>
                    <a:pt x="2830425" y="1503381"/>
                    <a:pt x="2774545" y="1559262"/>
                    <a:pt x="2705965" y="1559262"/>
                  </a:cubicBezTo>
                  <a:close/>
                </a:path>
              </a:pathLst>
            </a:custGeom>
            <a:solidFill>
              <a:srgbClr val="415A92">
                <a:alpha val="60000"/>
              </a:srgbClr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7259624" y="2902075"/>
            <a:ext cx="2385717" cy="2036271"/>
            <a:chOff x="0" y="0"/>
            <a:chExt cx="2160789" cy="1634299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2160789" cy="1634299"/>
            </a:xfrm>
            <a:custGeom>
              <a:avLst/>
              <a:gdLst/>
              <a:ahLst/>
              <a:cxnLst/>
              <a:rect l="l" t="t" r="r" b="b"/>
              <a:pathLst>
                <a:path w="2160789" h="1634299">
                  <a:moveTo>
                    <a:pt x="2036329" y="1634299"/>
                  </a:moveTo>
                  <a:lnTo>
                    <a:pt x="124460" y="1634299"/>
                  </a:lnTo>
                  <a:cubicBezTo>
                    <a:pt x="55880" y="1634299"/>
                    <a:pt x="0" y="1578419"/>
                    <a:pt x="0" y="15098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36329" y="0"/>
                  </a:lnTo>
                  <a:cubicBezTo>
                    <a:pt x="2104909" y="0"/>
                    <a:pt x="2160789" y="55880"/>
                    <a:pt x="2160789" y="124460"/>
                  </a:cubicBezTo>
                  <a:lnTo>
                    <a:pt x="2160789" y="1509839"/>
                  </a:lnTo>
                  <a:cubicBezTo>
                    <a:pt x="2160789" y="1578419"/>
                    <a:pt x="2104909" y="1634299"/>
                    <a:pt x="2036329" y="1634299"/>
                  </a:cubicBezTo>
                  <a:close/>
                </a:path>
              </a:pathLst>
            </a:custGeom>
            <a:solidFill>
              <a:srgbClr val="24656B">
                <a:alpha val="60000"/>
              </a:srgbClr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6531117" y="5070774"/>
            <a:ext cx="3126135" cy="1387548"/>
            <a:chOff x="0" y="43310"/>
            <a:chExt cx="2870734" cy="1338893"/>
          </a:xfrm>
        </p:grpSpPr>
        <p:sp>
          <p:nvSpPr>
            <p:cNvPr id="85" name="Freeform 85"/>
            <p:cNvSpPr/>
            <p:nvPr/>
          </p:nvSpPr>
          <p:spPr>
            <a:xfrm>
              <a:off x="0" y="43310"/>
              <a:ext cx="2870734" cy="1338893"/>
            </a:xfrm>
            <a:custGeom>
              <a:avLst/>
              <a:gdLst/>
              <a:ahLst/>
              <a:cxnLst/>
              <a:rect l="l" t="t" r="r" b="b"/>
              <a:pathLst>
                <a:path w="2870734" h="1338893">
                  <a:moveTo>
                    <a:pt x="2746274" y="1338893"/>
                  </a:moveTo>
                  <a:lnTo>
                    <a:pt x="124460" y="1338893"/>
                  </a:lnTo>
                  <a:cubicBezTo>
                    <a:pt x="55880" y="1338893"/>
                    <a:pt x="0" y="1283013"/>
                    <a:pt x="0" y="12144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46274" y="0"/>
                  </a:lnTo>
                  <a:cubicBezTo>
                    <a:pt x="2814855" y="0"/>
                    <a:pt x="2870734" y="55880"/>
                    <a:pt x="2870734" y="124460"/>
                  </a:cubicBezTo>
                  <a:lnTo>
                    <a:pt x="2870734" y="1214433"/>
                  </a:lnTo>
                  <a:cubicBezTo>
                    <a:pt x="2870734" y="1283013"/>
                    <a:pt x="2814855" y="1338893"/>
                    <a:pt x="2746274" y="1338893"/>
                  </a:cubicBezTo>
                  <a:close/>
                </a:path>
              </a:pathLst>
            </a:custGeom>
            <a:solidFill>
              <a:srgbClr val="19C4A5">
                <a:alpha val="60000"/>
              </a:srgbClr>
            </a:solidFill>
          </p:spPr>
        </p:sp>
      </p:grpSp>
      <p:pic>
        <p:nvPicPr>
          <p:cNvPr id="86" name="Picture 86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>
          <a:xfrm>
            <a:off x="8708438" y="223152"/>
            <a:ext cx="575027" cy="575027"/>
          </a:xfrm>
          <a:prstGeom prst="rect">
            <a:avLst/>
          </a:prstGeom>
        </p:spPr>
      </p:pic>
      <p:sp>
        <p:nvSpPr>
          <p:cNvPr id="87" name="TextBox 87"/>
          <p:cNvSpPr txBox="1"/>
          <p:nvPr/>
        </p:nvSpPr>
        <p:spPr>
          <a:xfrm>
            <a:off x="6696037" y="1299541"/>
            <a:ext cx="2730204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endParaRPr lang="ca-ES" sz="800" dirty="0">
              <a:solidFill>
                <a:srgbClr val="FFFFFF"/>
              </a:solidFill>
              <a:latin typeface="Open Sans Light"/>
            </a:endParaRPr>
          </a:p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ca-ES" sz="1000" dirty="0">
                <a:latin typeface="Open Sans Light"/>
              </a:rPr>
              <a:t>Proposta d’activitats innovadores i de caire integrador de caràcter transversal entre tots els grups de l’escola vinculades a dates especials amb l'objectiu de generar més consciència</a:t>
            </a:r>
            <a:r>
              <a:rPr lang="en-US" sz="1000" dirty="0">
                <a:latin typeface="Open Sans Light"/>
              </a:rPr>
              <a:t>: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755715" y="1841612"/>
            <a:ext cx="1845140" cy="860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1" lvl="1" indent="-97155">
              <a:lnSpc>
                <a:spcPts val="1260"/>
              </a:lnSpc>
              <a:buFont typeface="Arial"/>
              <a:buChar char="•"/>
            </a:pPr>
            <a:r>
              <a:rPr lang="en-US" sz="900" dirty="0">
                <a:solidFill>
                  <a:srgbClr val="FFFFFF"/>
                </a:solidFill>
                <a:latin typeface="Open Sans Light Bold"/>
              </a:rPr>
              <a:t> </a:t>
            </a:r>
          </a:p>
          <a:p>
            <a:pPr marL="194311" lvl="1" indent="-97155">
              <a:lnSpc>
                <a:spcPts val="1260"/>
              </a:lnSpc>
              <a:buFont typeface="Arial"/>
              <a:buChar char="•"/>
            </a:pPr>
            <a:endParaRPr lang="en-US" sz="900" dirty="0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1260"/>
              </a:lnSpc>
            </a:pPr>
            <a:endParaRPr lang="en-US" sz="900" dirty="0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1260"/>
              </a:lnSpc>
            </a:pPr>
            <a:endParaRPr lang="en-US" sz="900" dirty="0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279"/>
              </a:lnSpc>
            </a:pPr>
            <a:endParaRPr lang="en-US" sz="900" dirty="0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1260"/>
              </a:lnSpc>
            </a:pPr>
            <a:endParaRPr lang="en-US" sz="900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389085" y="6013531"/>
            <a:ext cx="2535526" cy="144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075" lvl="1">
              <a:lnSpc>
                <a:spcPts val="1246"/>
              </a:lnSpc>
            </a:pPr>
            <a:endParaRPr lang="en-US" sz="890" b="1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236686" y="280302"/>
            <a:ext cx="4897722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4"/>
              </a:lnSpc>
            </a:pPr>
            <a:r>
              <a:rPr lang="ca-ES" sz="2000" spc="140" dirty="0">
                <a:solidFill>
                  <a:srgbClr val="FFFFFF"/>
                </a:solidFill>
                <a:latin typeface="League Spartan"/>
              </a:rPr>
              <a:t>Comunitat de mitjan@ 1r-3r -   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728491" y="6832179"/>
            <a:ext cx="582388" cy="225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Inclusió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97" name="TextBox 97"/>
          <p:cNvSpPr txBox="1"/>
          <p:nvPr/>
        </p:nvSpPr>
        <p:spPr>
          <a:xfrm>
            <a:off x="1698098" y="6802475"/>
            <a:ext cx="740273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Convivència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2903132" y="6802475"/>
            <a:ext cx="818619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Sostenibilitat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99" name="TextBox 99"/>
          <p:cNvSpPr txBox="1"/>
          <p:nvPr/>
        </p:nvSpPr>
        <p:spPr>
          <a:xfrm>
            <a:off x="4197551" y="6802475"/>
            <a:ext cx="744040" cy="228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000000"/>
                </a:solidFill>
                <a:latin typeface="Atma Light"/>
              </a:rPr>
              <a:t>Participació</a:t>
            </a:r>
            <a:endParaRPr lang="en-US" sz="12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100" name="TextBox 100"/>
          <p:cNvSpPr txBox="1"/>
          <p:nvPr/>
        </p:nvSpPr>
        <p:spPr>
          <a:xfrm>
            <a:off x="5399148" y="6802475"/>
            <a:ext cx="676742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000000"/>
                </a:solidFill>
                <a:latin typeface="Atma Light"/>
              </a:rPr>
              <a:t>Autonomia</a:t>
            </a:r>
            <a:endParaRPr lang="en-US" sz="12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101" name="TextBox 101"/>
          <p:cNvSpPr txBox="1"/>
          <p:nvPr/>
        </p:nvSpPr>
        <p:spPr>
          <a:xfrm>
            <a:off x="7417710" y="6784796"/>
            <a:ext cx="725783" cy="32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1"/>
              </a:lnSpc>
            </a:pPr>
            <a:r>
              <a:rPr lang="en-US" sz="1200" dirty="0" err="1">
                <a:solidFill>
                  <a:srgbClr val="000000"/>
                </a:solidFill>
                <a:latin typeface="Atma Light"/>
              </a:rPr>
              <a:t>ciutadania</a:t>
            </a:r>
            <a:r>
              <a:rPr lang="en-US" sz="1200" dirty="0">
                <a:solidFill>
                  <a:srgbClr val="000000"/>
                </a:solidFill>
                <a:latin typeface="Atma Light"/>
              </a:rPr>
              <a:t> global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6535177" y="6802475"/>
            <a:ext cx="441075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000000"/>
                </a:solidFill>
                <a:latin typeface="Atma Light"/>
              </a:rPr>
              <a:t>Gènere</a:t>
            </a:r>
            <a:endParaRPr lang="en-US" sz="12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103" name="TextBox 103"/>
          <p:cNvSpPr txBox="1"/>
          <p:nvPr/>
        </p:nvSpPr>
        <p:spPr>
          <a:xfrm>
            <a:off x="8484958" y="6782323"/>
            <a:ext cx="768381" cy="32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1"/>
              </a:lnSpc>
            </a:pPr>
            <a:r>
              <a:rPr lang="en-US" sz="1200" dirty="0" err="1">
                <a:solidFill>
                  <a:srgbClr val="000000"/>
                </a:solidFill>
                <a:latin typeface="Atma Light"/>
              </a:rPr>
              <a:t>Acció</a:t>
            </a:r>
            <a:endParaRPr lang="en-US" sz="1200" dirty="0">
              <a:solidFill>
                <a:srgbClr val="000000"/>
              </a:solidFill>
              <a:latin typeface="Atma Light"/>
            </a:endParaRPr>
          </a:p>
          <a:p>
            <a:pPr>
              <a:lnSpc>
                <a:spcPts val="1241"/>
              </a:lnSpc>
            </a:pPr>
            <a:r>
              <a:rPr lang="en-US" sz="1200" dirty="0" err="1">
                <a:solidFill>
                  <a:srgbClr val="000000"/>
                </a:solidFill>
                <a:latin typeface="Atma Light"/>
              </a:rPr>
              <a:t>comunitària</a:t>
            </a:r>
            <a:endParaRPr lang="en-US" sz="12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166475" y="6469649"/>
            <a:ext cx="9406078" cy="23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3"/>
              </a:lnSpc>
              <a:spcBef>
                <a:spcPct val="0"/>
              </a:spcBef>
            </a:pPr>
            <a:r>
              <a:rPr lang="ca-ES" sz="1200" dirty="0">
                <a:solidFill>
                  <a:srgbClr val="000000"/>
                </a:solidFill>
                <a:latin typeface="Chewy"/>
              </a:rPr>
              <a:t>Les activitats que podeu trobar en aquesta proposta educativa es realitzen sota una mirada de: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590782" y="675804"/>
            <a:ext cx="1943302" cy="57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endParaRPr lang="en-US" sz="1565" spc="78" dirty="0">
              <a:solidFill>
                <a:srgbClr val="353535"/>
              </a:solidFill>
              <a:latin typeface="Chewy Bold"/>
            </a:endParaRPr>
          </a:p>
          <a:p>
            <a:pPr algn="ctr">
              <a:lnSpc>
                <a:spcPts val="2270"/>
              </a:lnSpc>
            </a:pPr>
            <a:r>
              <a:rPr lang="ca-ES" sz="1565" spc="78" dirty="0">
                <a:solidFill>
                  <a:srgbClr val="353535"/>
                </a:solidFill>
                <a:latin typeface="Chewy Bold"/>
              </a:rPr>
              <a:t>Crea i experimenta!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200368" y="2672637"/>
            <a:ext cx="1943302" cy="27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en-US" sz="1565" spc="78" dirty="0">
                <a:solidFill>
                  <a:srgbClr val="353535"/>
                </a:solidFill>
                <a:latin typeface="Chewy Bold"/>
              </a:rPr>
              <a:t>Juga!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625185" y="4941389"/>
            <a:ext cx="1943302" cy="27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en-US" sz="1565" spc="78" dirty="0" err="1">
                <a:solidFill>
                  <a:srgbClr val="353535"/>
                </a:solidFill>
                <a:latin typeface="Chewy Bold"/>
              </a:rPr>
              <a:t>Emociona't</a:t>
            </a:r>
            <a:r>
              <a:rPr lang="en-US" sz="1565" spc="78" dirty="0">
                <a:solidFill>
                  <a:srgbClr val="353535"/>
                </a:solidFill>
                <a:latin typeface="Chewy Bold"/>
              </a:rPr>
              <a:t>!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526026" y="2961541"/>
            <a:ext cx="1943302" cy="27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ca-ES" sz="1565" spc="78" dirty="0">
                <a:solidFill>
                  <a:srgbClr val="353535"/>
                </a:solidFill>
                <a:latin typeface="Chewy Bold"/>
              </a:rPr>
              <a:t>Activa't!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052649" y="5062368"/>
            <a:ext cx="1943302" cy="27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en-US" sz="1565" spc="78" dirty="0" err="1">
                <a:solidFill>
                  <a:srgbClr val="353535"/>
                </a:solidFill>
                <a:latin typeface="Chewy Bold"/>
              </a:rPr>
              <a:t>Mou-te</a:t>
            </a:r>
            <a:r>
              <a:rPr lang="en-US" sz="1565" spc="78" dirty="0">
                <a:solidFill>
                  <a:srgbClr val="353535"/>
                </a:solidFill>
                <a:latin typeface="Chewy Bold"/>
              </a:rPr>
              <a:t>!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202224" y="1271189"/>
            <a:ext cx="2991638" cy="1232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  <a:spcBef>
                <a:spcPct val="0"/>
              </a:spcBef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Espai destinat a desenvolupar la creativitat dels infants 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Cercles amb textures (fang)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Caixa de paper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Penjador per la porta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Decoració menjador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149335" y="2981262"/>
            <a:ext cx="2088501" cy="2206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Activitats proposades per tal de potenciar la participació col·lectiva, així com el desenvolupament de les habilitats socials bàsiques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El virus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solidFill>
                  <a:srgbClr val="000000"/>
                </a:solidFill>
                <a:latin typeface="Open Sans Light Bold"/>
              </a:rPr>
              <a:t>Pedra, paper, tisora en equip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solidFill>
                  <a:srgbClr val="000000"/>
                </a:solidFill>
                <a:latin typeface="Open Sans Light Bold"/>
              </a:rPr>
              <a:t>La bandera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solidFill>
                  <a:srgbClr val="000000"/>
                </a:solidFill>
                <a:latin typeface="Open Sans Light Bold"/>
              </a:rPr>
              <a:t>3 en ratlla cooperatiu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0000"/>
              </a:solidFill>
              <a:latin typeface="Open Sans Light Bold"/>
            </a:endParaRPr>
          </a:p>
          <a:p>
            <a:pPr marL="97156" lvl="1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2" name="TextBox 112"/>
          <p:cNvSpPr txBox="1"/>
          <p:nvPr/>
        </p:nvSpPr>
        <p:spPr>
          <a:xfrm>
            <a:off x="182362" y="5031431"/>
            <a:ext cx="3311873" cy="128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6"/>
              </a:lnSpc>
              <a:spcBef>
                <a:spcPct val="0"/>
              </a:spcBef>
            </a:pPr>
            <a:endParaRPr lang="ca-ES" sz="890" dirty="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1246"/>
              </a:lnSpc>
              <a:spcBef>
                <a:spcPct val="0"/>
              </a:spcBef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Activitats de cohesió 'educació emocional, i  </a:t>
            </a:r>
          </a:p>
          <a:p>
            <a:pPr>
              <a:lnSpc>
                <a:spcPts val="1246"/>
              </a:lnSpc>
              <a:spcBef>
                <a:spcPct val="0"/>
              </a:spcBef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dinàmiques de grup, activitats de cooperació i no competitives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Cadires cooperatives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No passis paraula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Regalem missatges bonics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661371" y="5383721"/>
            <a:ext cx="2812221" cy="619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6"/>
              </a:lnSpc>
              <a:spcBef>
                <a:spcPct val="0"/>
              </a:spcBef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Experimentar amb el llenguatge corporal, amb la música i amb la creativitat a través de la dansa, la música, la festa. 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lang="en-US" sz="10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4" name="TextBox 114"/>
          <p:cNvSpPr txBox="1"/>
          <p:nvPr/>
        </p:nvSpPr>
        <p:spPr>
          <a:xfrm>
            <a:off x="7311828" y="3236527"/>
            <a:ext cx="2385717" cy="2078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ca-ES" sz="1100" dirty="0">
                <a:latin typeface="Open Sans Light"/>
              </a:rPr>
              <a:t>Activitat esportiva on es treballa amb un sistema que potencia les conductes esportives, solidàries I el treball en valors.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Sobre rodes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Futbol xinès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Lligueta d’esports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Laboratori esportiu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lang="en-US" sz="900" dirty="0">
              <a:latin typeface="Open Sans Light"/>
            </a:endParaRPr>
          </a:p>
          <a:p>
            <a:pPr marL="97156" lvl="1">
              <a:lnSpc>
                <a:spcPts val="1260"/>
              </a:lnSpc>
              <a:spcBef>
                <a:spcPct val="0"/>
              </a:spcBef>
            </a:pPr>
            <a:endParaRPr lang="en-US" sz="900" b="1" dirty="0">
              <a:latin typeface="Open Sans Light Bold"/>
            </a:endParaRPr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lang="en-US" sz="900" dirty="0">
              <a:latin typeface="Open Sans Light"/>
            </a:endParaRPr>
          </a:p>
        </p:txBody>
      </p:sp>
      <p:sp>
        <p:nvSpPr>
          <p:cNvPr id="115" name="TextBox 115"/>
          <p:cNvSpPr txBox="1"/>
          <p:nvPr/>
        </p:nvSpPr>
        <p:spPr>
          <a:xfrm>
            <a:off x="6961245" y="1135971"/>
            <a:ext cx="2255314" cy="278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ca-ES" sz="1565" spc="78" dirty="0">
                <a:solidFill>
                  <a:srgbClr val="353535"/>
                </a:solidFill>
                <a:latin typeface="Chewy Bold"/>
              </a:rPr>
              <a:t>Activitats puntuals</a:t>
            </a:r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>
          <a:xfrm>
            <a:off x="8995951" y="2191019"/>
            <a:ext cx="423124" cy="288085"/>
          </a:xfrm>
          <a:prstGeom prst="rect">
            <a:avLst/>
          </a:prstGeom>
        </p:spPr>
      </p:pic>
      <p:pic>
        <p:nvPicPr>
          <p:cNvPr id="146" name="Picture 124">
            <a:extLst>
              <a:ext uri="{FF2B5EF4-FFF2-40B4-BE49-F238E27FC236}">
                <a16:creationId xmlns:a16="http://schemas.microsoft.com/office/drawing/2014/main" xmlns="" id="{24EAED99-FD04-45DE-84C1-0A54E6F12F6B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>
          <a:xfrm>
            <a:off x="7536137" y="39641"/>
            <a:ext cx="1189086" cy="809590"/>
          </a:xfrm>
          <a:prstGeom prst="rect">
            <a:avLst/>
          </a:prstGeom>
        </p:spPr>
      </p:pic>
      <p:sp>
        <p:nvSpPr>
          <p:cNvPr id="147" name="Rectángulo 146">
            <a:extLst>
              <a:ext uri="{FF2B5EF4-FFF2-40B4-BE49-F238E27FC236}">
                <a16:creationId xmlns:a16="http://schemas.microsoft.com/office/drawing/2014/main" xmlns="" id="{C65D3AF9-0B10-479E-B5EB-4C81342A39A1}"/>
              </a:ext>
            </a:extLst>
          </p:cNvPr>
          <p:cNvSpPr/>
          <p:nvPr/>
        </p:nvSpPr>
        <p:spPr>
          <a:xfrm>
            <a:off x="4488062" y="298098"/>
            <a:ext cx="198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64"/>
              </a:lnSpc>
            </a:pPr>
            <a:r>
              <a:rPr lang="ca-ES" sz="1100" spc="140" dirty="0">
                <a:solidFill>
                  <a:srgbClr val="FFFFFF"/>
                </a:solidFill>
                <a:latin typeface="League Spartan"/>
              </a:rPr>
              <a:t>Novembre</a:t>
            </a:r>
            <a:r>
              <a:rPr lang="en-US" sz="1100" spc="140" dirty="0">
                <a:solidFill>
                  <a:srgbClr val="FFFFFF"/>
                </a:solidFill>
                <a:latin typeface="League Spartan"/>
              </a:rPr>
              <a:t>  de 2022</a:t>
            </a: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xmlns="" id="{06CAB1A1-5F29-40AC-8280-B5B2A901FBEE}"/>
              </a:ext>
            </a:extLst>
          </p:cNvPr>
          <p:cNvSpPr/>
          <p:nvPr/>
        </p:nvSpPr>
        <p:spPr>
          <a:xfrm>
            <a:off x="6499854" y="2147060"/>
            <a:ext cx="2561493" cy="36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" lvl="1" algn="ctr">
              <a:lnSpc>
                <a:spcPts val="2400"/>
              </a:lnSpc>
              <a:spcAft>
                <a:spcPts val="1200"/>
              </a:spcAft>
            </a:pPr>
            <a:r>
              <a:rPr lang="es-ES" sz="1400" dirty="0">
                <a:solidFill>
                  <a:schemeClr val="bg1"/>
                </a:solidFill>
                <a:latin typeface="Berlin Sans FB" panose="020E0602020502020306" pitchFamily="34" charset="0"/>
              </a:rPr>
              <a:t>Dia internacional </a:t>
            </a:r>
            <a:r>
              <a:rPr lang="ca-ES" sz="1400" dirty="0">
                <a:solidFill>
                  <a:schemeClr val="bg1"/>
                </a:solidFill>
                <a:latin typeface="Berlin Sans FB" panose="020E0602020502020306" pitchFamily="34" charset="0"/>
              </a:rPr>
              <a:t>dels  infants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xmlns="" id="{D9DE876B-D418-4ABD-A0AF-82487D7C0732}"/>
              </a:ext>
            </a:extLst>
          </p:cNvPr>
          <p:cNvSpPr/>
          <p:nvPr/>
        </p:nvSpPr>
        <p:spPr>
          <a:xfrm>
            <a:off x="6332046" y="5868036"/>
            <a:ext cx="3417362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Fotografia (mímica)    . Juguem a les pel·lícules</a:t>
            </a:r>
          </a:p>
          <a:p>
            <a:pPr marL="268606" lvl="1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 err="1">
                <a:latin typeface="Open Sans Light Bold"/>
              </a:rPr>
              <a:t>Impro</a:t>
            </a:r>
            <a:r>
              <a:rPr lang="ca-ES" sz="1000" b="1" dirty="0">
                <a:latin typeface="Open Sans Light Bold"/>
              </a:rPr>
              <a:t> show                   . Just </a:t>
            </a:r>
            <a:r>
              <a:rPr lang="ca-ES" sz="1000" b="1" dirty="0" err="1">
                <a:latin typeface="Open Sans Light Bold"/>
              </a:rPr>
              <a:t>dance</a:t>
            </a:r>
            <a:endParaRPr lang="ca-ES" sz="1000" b="1" dirty="0">
              <a:latin typeface="Open Sans Light Bold"/>
            </a:endParaRPr>
          </a:p>
        </p:txBody>
      </p:sp>
      <p:pic>
        <p:nvPicPr>
          <p:cNvPr id="118" name="Picture 2" descr="Logotip entitat">
            <a:extLst>
              <a:ext uri="{FF2B5EF4-FFF2-40B4-BE49-F238E27FC236}">
                <a16:creationId xmlns:a16="http://schemas.microsoft.com/office/drawing/2014/main" xmlns="" id="{A7C899F1-85DC-4A5D-A2CB-17E0CCC2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62" y="98773"/>
            <a:ext cx="1054174" cy="6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147" y="153789"/>
            <a:ext cx="5997072" cy="692594"/>
            <a:chOff x="0" y="0"/>
            <a:chExt cx="1557997" cy="2355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7997" cy="235503"/>
            </a:xfrm>
            <a:custGeom>
              <a:avLst/>
              <a:gdLst/>
              <a:ahLst/>
              <a:cxnLst/>
              <a:rect l="l" t="t" r="r" b="b"/>
              <a:pathLst>
                <a:path w="1557997" h="235503">
                  <a:moveTo>
                    <a:pt x="0" y="0"/>
                  </a:moveTo>
                  <a:lnTo>
                    <a:pt x="1557997" y="0"/>
                  </a:lnTo>
                  <a:lnTo>
                    <a:pt x="1557997" y="235503"/>
                  </a:lnTo>
                  <a:lnTo>
                    <a:pt x="0" y="235503"/>
                  </a:lnTo>
                  <a:close/>
                </a:path>
              </a:pathLst>
            </a:custGeom>
            <a:solidFill>
              <a:srgbClr val="415A92"/>
            </a:solidFill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38579" y="331309"/>
            <a:ext cx="4897722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4"/>
              </a:lnSpc>
            </a:pPr>
            <a:r>
              <a:rPr lang="ca-ES" sz="2000" spc="140" dirty="0">
                <a:solidFill>
                  <a:srgbClr val="FFFFFF"/>
                </a:solidFill>
                <a:latin typeface="League Spartan"/>
              </a:rPr>
              <a:t>Comunitat</a:t>
            </a:r>
            <a:r>
              <a:rPr lang="en-US" sz="2000" spc="140" dirty="0">
                <a:solidFill>
                  <a:srgbClr val="FFFFFF"/>
                </a:solidFill>
                <a:latin typeface="League Spartan"/>
              </a:rPr>
              <a:t> grans 4t-6è -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89086" y="6751275"/>
            <a:ext cx="358296" cy="358296"/>
            <a:chOff x="0" y="0"/>
            <a:chExt cx="477728" cy="47772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932" y="50143"/>
              <a:ext cx="345554" cy="345554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2503650" y="6751275"/>
            <a:ext cx="358296" cy="358296"/>
            <a:chOff x="0" y="0"/>
            <a:chExt cx="477728" cy="47772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13732" t="16065" r="14087" b="15903"/>
            <a:stretch>
              <a:fillRect/>
            </a:stretch>
          </p:blipFill>
          <p:spPr>
            <a:xfrm>
              <a:off x="40579" y="50252"/>
              <a:ext cx="401181" cy="378124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3790070" y="6751275"/>
            <a:ext cx="358296" cy="358296"/>
            <a:chOff x="0" y="0"/>
            <a:chExt cx="477728" cy="477728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10963" t="15708" r="11517" b="6771"/>
            <a:stretch>
              <a:fillRect/>
            </a:stretch>
          </p:blipFill>
          <p:spPr>
            <a:xfrm>
              <a:off x="24512" y="50569"/>
              <a:ext cx="425663" cy="425663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8103427" y="6751275"/>
            <a:ext cx="358296" cy="358296"/>
            <a:chOff x="0" y="0"/>
            <a:chExt cx="477728" cy="47772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17249" t="19717" r="20292" b="19746"/>
            <a:stretch>
              <a:fillRect/>
            </a:stretch>
          </p:blipFill>
          <p:spPr>
            <a:xfrm>
              <a:off x="29931" y="63353"/>
              <a:ext cx="419213" cy="406315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5010174" y="6751275"/>
            <a:ext cx="351685" cy="358296"/>
            <a:chOff x="0" y="0"/>
            <a:chExt cx="468913" cy="47772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468913" cy="468913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32327"/>
            <a:stretch>
              <a:fillRect/>
            </a:stretch>
          </p:blipFill>
          <p:spPr>
            <a:xfrm>
              <a:off x="93657" y="275806"/>
              <a:ext cx="281598" cy="20192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657" y="22245"/>
              <a:ext cx="281598" cy="298382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1302943" y="6751275"/>
            <a:ext cx="361043" cy="358296"/>
            <a:chOff x="0" y="0"/>
            <a:chExt cx="481391" cy="477728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 l="8427" t="15098" r="7052" b="14275"/>
            <a:stretch>
              <a:fillRect/>
            </a:stretch>
          </p:blipFill>
          <p:spPr>
            <a:xfrm>
              <a:off x="10582" y="80811"/>
              <a:ext cx="470809" cy="393416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7022456" y="6751275"/>
            <a:ext cx="358296" cy="358296"/>
            <a:chOff x="0" y="0"/>
            <a:chExt cx="477728" cy="477728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77728" cy="477728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17800" t="19425" r="18571" b="17897"/>
            <a:stretch>
              <a:fillRect/>
            </a:stretch>
          </p:blipFill>
          <p:spPr>
            <a:xfrm>
              <a:off x="20189" y="31221"/>
              <a:ext cx="432112" cy="425663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6115408" y="6730268"/>
            <a:ext cx="381424" cy="400309"/>
            <a:chOff x="0" y="0"/>
            <a:chExt cx="508566" cy="533746"/>
          </a:xfrm>
        </p:grpSpPr>
        <p:grpSp>
          <p:nvGrpSpPr>
            <p:cNvPr id="35" name="Group 35"/>
            <p:cNvGrpSpPr/>
            <p:nvPr/>
          </p:nvGrpSpPr>
          <p:grpSpPr>
            <a:xfrm>
              <a:off x="30838" y="0"/>
              <a:ext cx="477728" cy="477728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3C35"/>
              </a:solidFill>
            </p:spPr>
          </p:sp>
        </p:grp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61206"/>
              <a:ext cx="472540" cy="47254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16056" y="34874"/>
              <a:ext cx="305909" cy="305909"/>
            </a:xfrm>
            <a:prstGeom prst="rect">
              <a:avLst/>
            </a:prstGeom>
          </p:spPr>
        </p:pic>
        <p:grpSp>
          <p:nvGrpSpPr>
            <p:cNvPr id="39" name="Group 39"/>
            <p:cNvGrpSpPr/>
            <p:nvPr/>
          </p:nvGrpSpPr>
          <p:grpSpPr>
            <a:xfrm>
              <a:off x="171241" y="207134"/>
              <a:ext cx="130059" cy="92168"/>
              <a:chOff x="0" y="0"/>
              <a:chExt cx="806450" cy="5715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171241" y="174705"/>
              <a:ext cx="130059" cy="92168"/>
              <a:chOff x="0" y="0"/>
              <a:chExt cx="806450" cy="5715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8708438" y="223152"/>
            <a:ext cx="575027" cy="575027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5400000">
            <a:off x="3546804" y="1985139"/>
            <a:ext cx="1346888" cy="1157995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5400000">
            <a:off x="3546804" y="4175117"/>
            <a:ext cx="1346888" cy="115799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5400000">
            <a:off x="4819776" y="1982087"/>
            <a:ext cx="1346888" cy="1157995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rot="5400000">
            <a:off x="4820048" y="4172066"/>
            <a:ext cx="1346888" cy="1157995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5400000">
            <a:off x="2923654" y="3054356"/>
            <a:ext cx="1346888" cy="1157995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>
            <a:fillRect/>
          </a:stretch>
        </p:blipFill>
        <p:spPr>
          <a:xfrm rot="5400000">
            <a:off x="5441518" y="3083219"/>
            <a:ext cx="1346888" cy="1157995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 rot="5400000">
            <a:off x="3328754" y="1626245"/>
            <a:ext cx="1361230" cy="1178281"/>
          </a:xfrm>
          <a:prstGeom prst="rect">
            <a:avLst/>
          </a:prstGeom>
        </p:spPr>
      </p:pic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3495237" y="1272653"/>
            <a:ext cx="1060292" cy="1443690"/>
            <a:chOff x="0" y="0"/>
            <a:chExt cx="2546350" cy="34671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548890" cy="3468370"/>
            </a:xfrm>
            <a:custGeom>
              <a:avLst/>
              <a:gdLst/>
              <a:ahLst/>
              <a:cxnLst/>
              <a:rect l="l" t="t" r="r" b="b"/>
              <a:pathLst>
                <a:path w="2548890" h="3468370">
                  <a:moveTo>
                    <a:pt x="341630" y="3027680"/>
                  </a:moveTo>
                  <a:cubicBezTo>
                    <a:pt x="455930" y="3175000"/>
                    <a:pt x="599440" y="3286760"/>
                    <a:pt x="765810" y="3360420"/>
                  </a:cubicBezTo>
                  <a:cubicBezTo>
                    <a:pt x="929640" y="3431540"/>
                    <a:pt x="1116330" y="3468370"/>
                    <a:pt x="1320800" y="3468370"/>
                  </a:cubicBezTo>
                  <a:cubicBezTo>
                    <a:pt x="1493520" y="3468370"/>
                    <a:pt x="1656080" y="3440430"/>
                    <a:pt x="1803400" y="3387090"/>
                  </a:cubicBezTo>
                  <a:cubicBezTo>
                    <a:pt x="1954530" y="3332480"/>
                    <a:pt x="2086610" y="3247390"/>
                    <a:pt x="2197100" y="3135630"/>
                  </a:cubicBezTo>
                  <a:cubicBezTo>
                    <a:pt x="2307590" y="3023870"/>
                    <a:pt x="2393950" y="2884170"/>
                    <a:pt x="2456180" y="2716530"/>
                  </a:cubicBezTo>
                  <a:cubicBezTo>
                    <a:pt x="2517140" y="2552700"/>
                    <a:pt x="2547620" y="2359660"/>
                    <a:pt x="2547620" y="2141220"/>
                  </a:cubicBezTo>
                  <a:lnTo>
                    <a:pt x="2547620" y="2033270"/>
                  </a:lnTo>
                  <a:lnTo>
                    <a:pt x="1776730" y="2033270"/>
                  </a:lnTo>
                  <a:lnTo>
                    <a:pt x="1776730" y="2141220"/>
                  </a:lnTo>
                  <a:cubicBezTo>
                    <a:pt x="1776730" y="2250440"/>
                    <a:pt x="1765300" y="2346960"/>
                    <a:pt x="1742440" y="2425700"/>
                  </a:cubicBezTo>
                  <a:cubicBezTo>
                    <a:pt x="1720850" y="2500630"/>
                    <a:pt x="1690370" y="2562860"/>
                    <a:pt x="1652270" y="2609850"/>
                  </a:cubicBezTo>
                  <a:cubicBezTo>
                    <a:pt x="1615440" y="2655570"/>
                    <a:pt x="1572260" y="2688590"/>
                    <a:pt x="1521460" y="2710180"/>
                  </a:cubicBezTo>
                  <a:cubicBezTo>
                    <a:pt x="1468120" y="2733040"/>
                    <a:pt x="1407160" y="2744470"/>
                    <a:pt x="1339850" y="2744470"/>
                  </a:cubicBezTo>
                  <a:cubicBezTo>
                    <a:pt x="1250950" y="2744470"/>
                    <a:pt x="1173480" y="2725420"/>
                    <a:pt x="1109980" y="2689860"/>
                  </a:cubicBezTo>
                  <a:cubicBezTo>
                    <a:pt x="1043940" y="2653030"/>
                    <a:pt x="990600" y="2599690"/>
                    <a:pt x="946150" y="2528570"/>
                  </a:cubicBezTo>
                  <a:cubicBezTo>
                    <a:pt x="899160" y="2453640"/>
                    <a:pt x="863600" y="2358390"/>
                    <a:pt x="840740" y="2246630"/>
                  </a:cubicBezTo>
                  <a:cubicBezTo>
                    <a:pt x="816610" y="2129790"/>
                    <a:pt x="803910" y="1995170"/>
                    <a:pt x="803910" y="1847850"/>
                  </a:cubicBezTo>
                  <a:lnTo>
                    <a:pt x="803910" y="1617980"/>
                  </a:lnTo>
                  <a:cubicBezTo>
                    <a:pt x="803910" y="1469390"/>
                    <a:pt x="815340" y="1334770"/>
                    <a:pt x="839470" y="1217930"/>
                  </a:cubicBezTo>
                  <a:cubicBezTo>
                    <a:pt x="862330" y="1106170"/>
                    <a:pt x="896620" y="1010920"/>
                    <a:pt x="942340" y="935990"/>
                  </a:cubicBezTo>
                  <a:cubicBezTo>
                    <a:pt x="985520" y="864870"/>
                    <a:pt x="1037590" y="811530"/>
                    <a:pt x="1101090" y="774700"/>
                  </a:cubicBezTo>
                  <a:cubicBezTo>
                    <a:pt x="1163320" y="737870"/>
                    <a:pt x="1235710" y="720090"/>
                    <a:pt x="1323340" y="720090"/>
                  </a:cubicBezTo>
                  <a:cubicBezTo>
                    <a:pt x="1386840" y="720090"/>
                    <a:pt x="1446530" y="731520"/>
                    <a:pt x="1497330" y="754380"/>
                  </a:cubicBezTo>
                  <a:cubicBezTo>
                    <a:pt x="1546860" y="775970"/>
                    <a:pt x="1590040" y="810260"/>
                    <a:pt x="1626870" y="855980"/>
                  </a:cubicBezTo>
                  <a:cubicBezTo>
                    <a:pt x="1664970" y="904240"/>
                    <a:pt x="1695450" y="966470"/>
                    <a:pt x="1718310" y="1042670"/>
                  </a:cubicBezTo>
                  <a:cubicBezTo>
                    <a:pt x="1741170" y="1122680"/>
                    <a:pt x="1752600" y="1219200"/>
                    <a:pt x="1752600" y="1328420"/>
                  </a:cubicBezTo>
                  <a:lnTo>
                    <a:pt x="1752600" y="1436370"/>
                  </a:lnTo>
                  <a:lnTo>
                    <a:pt x="2548890" y="1436370"/>
                  </a:lnTo>
                  <a:lnTo>
                    <a:pt x="2548890" y="1328420"/>
                  </a:lnTo>
                  <a:cubicBezTo>
                    <a:pt x="2548890" y="1103630"/>
                    <a:pt x="2518410" y="905510"/>
                    <a:pt x="2456180" y="740410"/>
                  </a:cubicBezTo>
                  <a:cubicBezTo>
                    <a:pt x="2393950" y="571500"/>
                    <a:pt x="2306319" y="430530"/>
                    <a:pt x="2195830" y="321310"/>
                  </a:cubicBezTo>
                  <a:cubicBezTo>
                    <a:pt x="2085340" y="210820"/>
                    <a:pt x="1951990" y="128270"/>
                    <a:pt x="1800859" y="76200"/>
                  </a:cubicBezTo>
                  <a:cubicBezTo>
                    <a:pt x="1650999" y="26670"/>
                    <a:pt x="1489709" y="0"/>
                    <a:pt x="1319529" y="0"/>
                  </a:cubicBezTo>
                  <a:cubicBezTo>
                    <a:pt x="1115059" y="0"/>
                    <a:pt x="928369" y="35560"/>
                    <a:pt x="764539" y="106680"/>
                  </a:cubicBezTo>
                  <a:cubicBezTo>
                    <a:pt x="598170" y="180340"/>
                    <a:pt x="455930" y="292100"/>
                    <a:pt x="341630" y="439420"/>
                  </a:cubicBezTo>
                  <a:cubicBezTo>
                    <a:pt x="228600" y="584200"/>
                    <a:pt x="142240" y="768350"/>
                    <a:pt x="85090" y="985520"/>
                  </a:cubicBezTo>
                  <a:cubicBezTo>
                    <a:pt x="27940" y="1197610"/>
                    <a:pt x="0" y="1449070"/>
                    <a:pt x="0" y="1734820"/>
                  </a:cubicBezTo>
                  <a:cubicBezTo>
                    <a:pt x="0" y="2020570"/>
                    <a:pt x="27940" y="2272030"/>
                    <a:pt x="85090" y="2482850"/>
                  </a:cubicBezTo>
                  <a:cubicBezTo>
                    <a:pt x="142240" y="2700020"/>
                    <a:pt x="228600" y="2882900"/>
                    <a:pt x="341630" y="3027680"/>
                  </a:cubicBezTo>
                  <a:close/>
                </a:path>
              </a:pathLst>
            </a:custGeom>
            <a:blipFill>
              <a:blip r:embed="rId35"/>
              <a:stretch>
                <a:fillRect l="-18036" r="-18036"/>
              </a:stretch>
            </a:blipFill>
          </p:spPr>
        </p:sp>
      </p:grpSp>
      <p:grpSp>
        <p:nvGrpSpPr>
          <p:cNvPr id="53" name="Group 53"/>
          <p:cNvGrpSpPr>
            <a:grpSpLocks noChangeAspect="1"/>
          </p:cNvGrpSpPr>
          <p:nvPr/>
        </p:nvGrpSpPr>
        <p:grpSpPr>
          <a:xfrm>
            <a:off x="3515581" y="1343985"/>
            <a:ext cx="1060292" cy="1443690"/>
            <a:chOff x="0" y="0"/>
            <a:chExt cx="2546350" cy="34671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548890" cy="3468370"/>
            </a:xfrm>
            <a:custGeom>
              <a:avLst/>
              <a:gdLst/>
              <a:ahLst/>
              <a:cxnLst/>
              <a:rect l="l" t="t" r="r" b="b"/>
              <a:pathLst>
                <a:path w="2548890" h="3468370">
                  <a:moveTo>
                    <a:pt x="341630" y="3027680"/>
                  </a:moveTo>
                  <a:cubicBezTo>
                    <a:pt x="455930" y="3175000"/>
                    <a:pt x="599440" y="3286760"/>
                    <a:pt x="765810" y="3360420"/>
                  </a:cubicBezTo>
                  <a:cubicBezTo>
                    <a:pt x="929640" y="3431540"/>
                    <a:pt x="1116330" y="3468370"/>
                    <a:pt x="1320800" y="3468370"/>
                  </a:cubicBezTo>
                  <a:cubicBezTo>
                    <a:pt x="1493520" y="3468370"/>
                    <a:pt x="1656080" y="3440430"/>
                    <a:pt x="1803400" y="3387090"/>
                  </a:cubicBezTo>
                  <a:cubicBezTo>
                    <a:pt x="1954530" y="3332480"/>
                    <a:pt x="2086610" y="3247390"/>
                    <a:pt x="2197100" y="3135630"/>
                  </a:cubicBezTo>
                  <a:cubicBezTo>
                    <a:pt x="2307590" y="3023870"/>
                    <a:pt x="2393950" y="2884170"/>
                    <a:pt x="2456180" y="2716530"/>
                  </a:cubicBezTo>
                  <a:cubicBezTo>
                    <a:pt x="2517140" y="2552700"/>
                    <a:pt x="2547620" y="2359660"/>
                    <a:pt x="2547620" y="2141220"/>
                  </a:cubicBezTo>
                  <a:lnTo>
                    <a:pt x="2547620" y="2033270"/>
                  </a:lnTo>
                  <a:lnTo>
                    <a:pt x="1776730" y="2033270"/>
                  </a:lnTo>
                  <a:lnTo>
                    <a:pt x="1776730" y="2141220"/>
                  </a:lnTo>
                  <a:cubicBezTo>
                    <a:pt x="1776730" y="2250440"/>
                    <a:pt x="1765300" y="2346960"/>
                    <a:pt x="1742440" y="2425700"/>
                  </a:cubicBezTo>
                  <a:cubicBezTo>
                    <a:pt x="1720850" y="2500630"/>
                    <a:pt x="1690370" y="2562860"/>
                    <a:pt x="1652270" y="2609850"/>
                  </a:cubicBezTo>
                  <a:cubicBezTo>
                    <a:pt x="1615440" y="2655570"/>
                    <a:pt x="1572260" y="2688590"/>
                    <a:pt x="1521460" y="2710180"/>
                  </a:cubicBezTo>
                  <a:cubicBezTo>
                    <a:pt x="1468120" y="2733040"/>
                    <a:pt x="1407160" y="2744470"/>
                    <a:pt x="1339850" y="2744470"/>
                  </a:cubicBezTo>
                  <a:cubicBezTo>
                    <a:pt x="1250950" y="2744470"/>
                    <a:pt x="1173480" y="2725420"/>
                    <a:pt x="1109980" y="2689860"/>
                  </a:cubicBezTo>
                  <a:cubicBezTo>
                    <a:pt x="1043940" y="2653030"/>
                    <a:pt x="990600" y="2599690"/>
                    <a:pt x="946150" y="2528570"/>
                  </a:cubicBezTo>
                  <a:cubicBezTo>
                    <a:pt x="899160" y="2453640"/>
                    <a:pt x="863600" y="2358390"/>
                    <a:pt x="840740" y="2246630"/>
                  </a:cubicBezTo>
                  <a:cubicBezTo>
                    <a:pt x="816610" y="2129790"/>
                    <a:pt x="803910" y="1995170"/>
                    <a:pt x="803910" y="1847850"/>
                  </a:cubicBezTo>
                  <a:lnTo>
                    <a:pt x="803910" y="1617980"/>
                  </a:lnTo>
                  <a:cubicBezTo>
                    <a:pt x="803910" y="1469390"/>
                    <a:pt x="815340" y="1334770"/>
                    <a:pt x="839470" y="1217930"/>
                  </a:cubicBezTo>
                  <a:cubicBezTo>
                    <a:pt x="862330" y="1106170"/>
                    <a:pt x="896620" y="1010920"/>
                    <a:pt x="942340" y="935990"/>
                  </a:cubicBezTo>
                  <a:cubicBezTo>
                    <a:pt x="985520" y="864870"/>
                    <a:pt x="1037590" y="811530"/>
                    <a:pt x="1101090" y="774700"/>
                  </a:cubicBezTo>
                  <a:cubicBezTo>
                    <a:pt x="1163320" y="737870"/>
                    <a:pt x="1235710" y="720090"/>
                    <a:pt x="1323340" y="720090"/>
                  </a:cubicBezTo>
                  <a:cubicBezTo>
                    <a:pt x="1386840" y="720090"/>
                    <a:pt x="1446530" y="731520"/>
                    <a:pt x="1497330" y="754380"/>
                  </a:cubicBezTo>
                  <a:cubicBezTo>
                    <a:pt x="1546860" y="775970"/>
                    <a:pt x="1590040" y="810260"/>
                    <a:pt x="1626870" y="855980"/>
                  </a:cubicBezTo>
                  <a:cubicBezTo>
                    <a:pt x="1664970" y="904240"/>
                    <a:pt x="1695450" y="966470"/>
                    <a:pt x="1718310" y="1042670"/>
                  </a:cubicBezTo>
                  <a:cubicBezTo>
                    <a:pt x="1741170" y="1122680"/>
                    <a:pt x="1752600" y="1219200"/>
                    <a:pt x="1752600" y="1328420"/>
                  </a:cubicBezTo>
                  <a:lnTo>
                    <a:pt x="1752600" y="1436370"/>
                  </a:lnTo>
                  <a:lnTo>
                    <a:pt x="2548890" y="1436370"/>
                  </a:lnTo>
                  <a:lnTo>
                    <a:pt x="2548890" y="1328420"/>
                  </a:lnTo>
                  <a:cubicBezTo>
                    <a:pt x="2548890" y="1103630"/>
                    <a:pt x="2518410" y="905510"/>
                    <a:pt x="2456180" y="740410"/>
                  </a:cubicBezTo>
                  <a:cubicBezTo>
                    <a:pt x="2393950" y="571500"/>
                    <a:pt x="2306319" y="430530"/>
                    <a:pt x="2195830" y="321310"/>
                  </a:cubicBezTo>
                  <a:cubicBezTo>
                    <a:pt x="2085340" y="210820"/>
                    <a:pt x="1951990" y="128270"/>
                    <a:pt x="1800859" y="76200"/>
                  </a:cubicBezTo>
                  <a:cubicBezTo>
                    <a:pt x="1650999" y="26670"/>
                    <a:pt x="1489709" y="0"/>
                    <a:pt x="1319529" y="0"/>
                  </a:cubicBezTo>
                  <a:cubicBezTo>
                    <a:pt x="1115059" y="0"/>
                    <a:pt x="928369" y="35560"/>
                    <a:pt x="764539" y="106680"/>
                  </a:cubicBezTo>
                  <a:cubicBezTo>
                    <a:pt x="598170" y="180340"/>
                    <a:pt x="455930" y="292100"/>
                    <a:pt x="341630" y="439420"/>
                  </a:cubicBezTo>
                  <a:cubicBezTo>
                    <a:pt x="228600" y="584200"/>
                    <a:pt x="142240" y="768350"/>
                    <a:pt x="85090" y="985520"/>
                  </a:cubicBezTo>
                  <a:cubicBezTo>
                    <a:pt x="27940" y="1197610"/>
                    <a:pt x="0" y="1449070"/>
                    <a:pt x="0" y="1734820"/>
                  </a:cubicBezTo>
                  <a:cubicBezTo>
                    <a:pt x="0" y="2020570"/>
                    <a:pt x="27940" y="2272030"/>
                    <a:pt x="85090" y="2482850"/>
                  </a:cubicBezTo>
                  <a:cubicBezTo>
                    <a:pt x="142240" y="2700020"/>
                    <a:pt x="228600" y="2882900"/>
                    <a:pt x="341630" y="3027680"/>
                  </a:cubicBezTo>
                  <a:close/>
                </a:path>
              </a:pathLst>
            </a:custGeom>
            <a:blipFill>
              <a:blip r:embed="rId36"/>
              <a:stretch>
                <a:fillRect t="-5151" b="-5151"/>
              </a:stretch>
            </a:blip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 rot="5400000">
            <a:off x="5010518" y="1508102"/>
            <a:ext cx="1454003" cy="1258585"/>
          </a:xfrm>
          <a:prstGeom prst="rect">
            <a:avLst/>
          </a:prstGeom>
        </p:spPr>
      </p:pic>
      <p:grpSp>
        <p:nvGrpSpPr>
          <p:cNvPr id="56" name="Group 56"/>
          <p:cNvGrpSpPr>
            <a:grpSpLocks noChangeAspect="1"/>
          </p:cNvGrpSpPr>
          <p:nvPr/>
        </p:nvGrpSpPr>
        <p:grpSpPr>
          <a:xfrm>
            <a:off x="5361075" y="1163769"/>
            <a:ext cx="971567" cy="1443690"/>
            <a:chOff x="0" y="0"/>
            <a:chExt cx="2258060" cy="33553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258060" cy="3355340"/>
            </a:xfrm>
            <a:custGeom>
              <a:avLst/>
              <a:gdLst/>
              <a:ahLst/>
              <a:cxnLst/>
              <a:rect l="l" t="t" r="r" b="b"/>
              <a:pathLst>
                <a:path w="2258060" h="3355340">
                  <a:moveTo>
                    <a:pt x="1649730" y="77470"/>
                  </a:moveTo>
                  <a:cubicBezTo>
                    <a:pt x="1518920" y="26670"/>
                    <a:pt x="1366520" y="0"/>
                    <a:pt x="1196340" y="0"/>
                  </a:cubicBezTo>
                  <a:lnTo>
                    <a:pt x="0" y="0"/>
                  </a:lnTo>
                  <a:lnTo>
                    <a:pt x="0" y="3355340"/>
                  </a:lnTo>
                  <a:lnTo>
                    <a:pt x="783590" y="3355340"/>
                  </a:lnTo>
                  <a:lnTo>
                    <a:pt x="783590" y="2137410"/>
                  </a:lnTo>
                  <a:lnTo>
                    <a:pt x="1196340" y="2137410"/>
                  </a:lnTo>
                  <a:cubicBezTo>
                    <a:pt x="1352550" y="2137410"/>
                    <a:pt x="1497330" y="2110740"/>
                    <a:pt x="1626870" y="2058670"/>
                  </a:cubicBezTo>
                  <a:cubicBezTo>
                    <a:pt x="1757680" y="2006600"/>
                    <a:pt x="1870710" y="1931670"/>
                    <a:pt x="1964690" y="1836420"/>
                  </a:cubicBezTo>
                  <a:cubicBezTo>
                    <a:pt x="2058670" y="1741170"/>
                    <a:pt x="2132330" y="1624330"/>
                    <a:pt x="2183130" y="1489710"/>
                  </a:cubicBezTo>
                  <a:cubicBezTo>
                    <a:pt x="2232660" y="1357630"/>
                    <a:pt x="2258060" y="1209040"/>
                    <a:pt x="2258060" y="1049020"/>
                  </a:cubicBezTo>
                  <a:cubicBezTo>
                    <a:pt x="2258060" y="901700"/>
                    <a:pt x="2235200" y="763270"/>
                    <a:pt x="2190750" y="636270"/>
                  </a:cubicBezTo>
                  <a:cubicBezTo>
                    <a:pt x="2145030" y="506730"/>
                    <a:pt x="2076450" y="392430"/>
                    <a:pt x="1986280" y="298450"/>
                  </a:cubicBezTo>
                  <a:cubicBezTo>
                    <a:pt x="1896110" y="205740"/>
                    <a:pt x="1781810" y="130810"/>
                    <a:pt x="1649730" y="77470"/>
                  </a:cubicBezTo>
                  <a:close/>
                  <a:moveTo>
                    <a:pt x="783590" y="739140"/>
                  </a:moveTo>
                  <a:lnTo>
                    <a:pt x="1136650" y="739140"/>
                  </a:lnTo>
                  <a:cubicBezTo>
                    <a:pt x="1243330" y="739140"/>
                    <a:pt x="1322070" y="765810"/>
                    <a:pt x="1375410" y="820420"/>
                  </a:cubicBezTo>
                  <a:cubicBezTo>
                    <a:pt x="1430020" y="875030"/>
                    <a:pt x="1455420" y="951230"/>
                    <a:pt x="1455420" y="1051560"/>
                  </a:cubicBezTo>
                  <a:cubicBezTo>
                    <a:pt x="1455420" y="1168400"/>
                    <a:pt x="1427480" y="1258570"/>
                    <a:pt x="1372870" y="1319530"/>
                  </a:cubicBezTo>
                  <a:cubicBezTo>
                    <a:pt x="1320800" y="1377950"/>
                    <a:pt x="1243330" y="1405890"/>
                    <a:pt x="1135380" y="1405890"/>
                  </a:cubicBezTo>
                  <a:lnTo>
                    <a:pt x="783590" y="1405890"/>
                  </a:lnTo>
                  <a:lnTo>
                    <a:pt x="783590" y="739140"/>
                  </a:lnTo>
                  <a:close/>
                </a:path>
              </a:pathLst>
            </a:custGeom>
            <a:blipFill>
              <a:blip r:embed="rId35"/>
              <a:stretch>
                <a:fillRect l="-24296" r="-24296"/>
              </a:stretch>
            </a:blipFill>
          </p:spPr>
        </p:sp>
      </p:grpSp>
      <p:grpSp>
        <p:nvGrpSpPr>
          <p:cNvPr id="58" name="Group 58"/>
          <p:cNvGrpSpPr>
            <a:grpSpLocks noChangeAspect="1"/>
          </p:cNvGrpSpPr>
          <p:nvPr/>
        </p:nvGrpSpPr>
        <p:grpSpPr>
          <a:xfrm>
            <a:off x="5417757" y="1035587"/>
            <a:ext cx="985665" cy="1464639"/>
            <a:chOff x="0" y="0"/>
            <a:chExt cx="2258060" cy="335534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258060" cy="3355340"/>
            </a:xfrm>
            <a:custGeom>
              <a:avLst/>
              <a:gdLst/>
              <a:ahLst/>
              <a:cxnLst/>
              <a:rect l="l" t="t" r="r" b="b"/>
              <a:pathLst>
                <a:path w="2258060" h="3355340">
                  <a:moveTo>
                    <a:pt x="1649730" y="77470"/>
                  </a:moveTo>
                  <a:cubicBezTo>
                    <a:pt x="1518920" y="26670"/>
                    <a:pt x="1366520" y="0"/>
                    <a:pt x="1196340" y="0"/>
                  </a:cubicBezTo>
                  <a:lnTo>
                    <a:pt x="0" y="0"/>
                  </a:lnTo>
                  <a:lnTo>
                    <a:pt x="0" y="3355340"/>
                  </a:lnTo>
                  <a:lnTo>
                    <a:pt x="783590" y="3355340"/>
                  </a:lnTo>
                  <a:lnTo>
                    <a:pt x="783590" y="2137410"/>
                  </a:lnTo>
                  <a:lnTo>
                    <a:pt x="1196340" y="2137410"/>
                  </a:lnTo>
                  <a:cubicBezTo>
                    <a:pt x="1352550" y="2137410"/>
                    <a:pt x="1497330" y="2110740"/>
                    <a:pt x="1626870" y="2058670"/>
                  </a:cubicBezTo>
                  <a:cubicBezTo>
                    <a:pt x="1757680" y="2006600"/>
                    <a:pt x="1870710" y="1931670"/>
                    <a:pt x="1964690" y="1836420"/>
                  </a:cubicBezTo>
                  <a:cubicBezTo>
                    <a:pt x="2058670" y="1741170"/>
                    <a:pt x="2132330" y="1624330"/>
                    <a:pt x="2183130" y="1489710"/>
                  </a:cubicBezTo>
                  <a:cubicBezTo>
                    <a:pt x="2232660" y="1357630"/>
                    <a:pt x="2258060" y="1209040"/>
                    <a:pt x="2258060" y="1049020"/>
                  </a:cubicBezTo>
                  <a:cubicBezTo>
                    <a:pt x="2258060" y="901700"/>
                    <a:pt x="2235200" y="763270"/>
                    <a:pt x="2190750" y="636270"/>
                  </a:cubicBezTo>
                  <a:cubicBezTo>
                    <a:pt x="2145030" y="506730"/>
                    <a:pt x="2076450" y="392430"/>
                    <a:pt x="1986280" y="298450"/>
                  </a:cubicBezTo>
                  <a:cubicBezTo>
                    <a:pt x="1896110" y="205740"/>
                    <a:pt x="1781810" y="130810"/>
                    <a:pt x="1649730" y="77470"/>
                  </a:cubicBezTo>
                  <a:close/>
                  <a:moveTo>
                    <a:pt x="783590" y="739140"/>
                  </a:moveTo>
                  <a:lnTo>
                    <a:pt x="1136650" y="739140"/>
                  </a:lnTo>
                  <a:cubicBezTo>
                    <a:pt x="1243330" y="739140"/>
                    <a:pt x="1322070" y="765810"/>
                    <a:pt x="1375410" y="820420"/>
                  </a:cubicBezTo>
                  <a:cubicBezTo>
                    <a:pt x="1430020" y="875030"/>
                    <a:pt x="1455420" y="951230"/>
                    <a:pt x="1455420" y="1051560"/>
                  </a:cubicBezTo>
                  <a:cubicBezTo>
                    <a:pt x="1455420" y="1168400"/>
                    <a:pt x="1427480" y="1258570"/>
                    <a:pt x="1372870" y="1319530"/>
                  </a:cubicBezTo>
                  <a:cubicBezTo>
                    <a:pt x="1320800" y="1377950"/>
                    <a:pt x="1243330" y="1405890"/>
                    <a:pt x="1135380" y="1405890"/>
                  </a:cubicBezTo>
                  <a:lnTo>
                    <a:pt x="783590" y="1405890"/>
                  </a:lnTo>
                  <a:lnTo>
                    <a:pt x="783590" y="739140"/>
                  </a:lnTo>
                  <a:close/>
                </a:path>
              </a:pathLst>
            </a:custGeom>
            <a:blipFill>
              <a:blip r:embed="rId39"/>
              <a:stretch>
                <a:fillRect l="-5722" r="-5722"/>
              </a:stretch>
            </a:blipFill>
          </p:spPr>
        </p:sp>
      </p:grpSp>
      <p:pic>
        <p:nvPicPr>
          <p:cNvPr id="60" name="Picture 60"/>
          <p:cNvPicPr>
            <a:picLocks noChangeAspect="1"/>
          </p:cNvPicPr>
          <p:nvPr/>
        </p:nvPicPr>
        <p:blipFill>
          <a:blip r:embed="rId40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 rot="5400000">
            <a:off x="2650569" y="3021262"/>
            <a:ext cx="1280463" cy="1108369"/>
          </a:xfrm>
          <a:prstGeom prst="rect">
            <a:avLst/>
          </a:prstGeom>
        </p:spPr>
      </p:pic>
      <p:grpSp>
        <p:nvGrpSpPr>
          <p:cNvPr id="61" name="Group 61"/>
          <p:cNvGrpSpPr>
            <a:grpSpLocks noChangeAspect="1"/>
          </p:cNvGrpSpPr>
          <p:nvPr/>
        </p:nvGrpSpPr>
        <p:grpSpPr>
          <a:xfrm>
            <a:off x="2868854" y="2852756"/>
            <a:ext cx="819130" cy="1443690"/>
            <a:chOff x="0" y="0"/>
            <a:chExt cx="1935480" cy="341122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935480" cy="3411220"/>
            </a:xfrm>
            <a:custGeom>
              <a:avLst/>
              <a:gdLst/>
              <a:ahLst/>
              <a:cxnLst/>
              <a:rect l="l" t="t" r="r" b="b"/>
              <a:pathLst>
                <a:path w="1935480" h="3411220">
                  <a:moveTo>
                    <a:pt x="0" y="2151380"/>
                  </a:moveTo>
                  <a:lnTo>
                    <a:pt x="0" y="2500630"/>
                  </a:lnTo>
                  <a:cubicBezTo>
                    <a:pt x="0" y="2792730"/>
                    <a:pt x="87630" y="3021330"/>
                    <a:pt x="259080" y="3178810"/>
                  </a:cubicBezTo>
                  <a:cubicBezTo>
                    <a:pt x="427990" y="3333750"/>
                    <a:pt x="668020" y="3411220"/>
                    <a:pt x="970280" y="3411220"/>
                  </a:cubicBezTo>
                  <a:cubicBezTo>
                    <a:pt x="1275080" y="3411220"/>
                    <a:pt x="1512570" y="3333750"/>
                    <a:pt x="1680210" y="3178810"/>
                  </a:cubicBezTo>
                  <a:cubicBezTo>
                    <a:pt x="1849120" y="3022600"/>
                    <a:pt x="1935480" y="2794000"/>
                    <a:pt x="1935480" y="2500630"/>
                  </a:cubicBezTo>
                  <a:lnTo>
                    <a:pt x="1935480" y="0"/>
                  </a:lnTo>
                  <a:lnTo>
                    <a:pt x="1150620" y="0"/>
                  </a:lnTo>
                  <a:lnTo>
                    <a:pt x="1150620" y="2456180"/>
                  </a:lnTo>
                  <a:cubicBezTo>
                    <a:pt x="1150620" y="2540000"/>
                    <a:pt x="1134110" y="2602230"/>
                    <a:pt x="1102360" y="2641600"/>
                  </a:cubicBezTo>
                  <a:cubicBezTo>
                    <a:pt x="1084580" y="2663190"/>
                    <a:pt x="1052830" y="2691130"/>
                    <a:pt x="970280" y="2691130"/>
                  </a:cubicBezTo>
                  <a:cubicBezTo>
                    <a:pt x="872490" y="2691130"/>
                    <a:pt x="840740" y="2653030"/>
                    <a:pt x="830580" y="2641600"/>
                  </a:cubicBezTo>
                  <a:cubicBezTo>
                    <a:pt x="797560" y="2603500"/>
                    <a:pt x="781050" y="2541270"/>
                    <a:pt x="781050" y="2457450"/>
                  </a:cubicBezTo>
                  <a:lnTo>
                    <a:pt x="781050" y="2152650"/>
                  </a:lnTo>
                  <a:lnTo>
                    <a:pt x="0" y="2151380"/>
                  </a:lnTo>
                  <a:close/>
                </a:path>
              </a:pathLst>
            </a:custGeom>
            <a:blipFill>
              <a:blip r:embed="rId35"/>
              <a:stretch>
                <a:fillRect l="-38123" r="-38123"/>
              </a:stretch>
            </a:blip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3026447" y="2870367"/>
            <a:ext cx="819130" cy="1443690"/>
            <a:chOff x="0" y="0"/>
            <a:chExt cx="1935480" cy="341122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935480" cy="3411220"/>
            </a:xfrm>
            <a:custGeom>
              <a:avLst/>
              <a:gdLst/>
              <a:ahLst/>
              <a:cxnLst/>
              <a:rect l="l" t="t" r="r" b="b"/>
              <a:pathLst>
                <a:path w="1935480" h="3411220">
                  <a:moveTo>
                    <a:pt x="0" y="2151380"/>
                  </a:moveTo>
                  <a:lnTo>
                    <a:pt x="0" y="2500630"/>
                  </a:lnTo>
                  <a:cubicBezTo>
                    <a:pt x="0" y="2792730"/>
                    <a:pt x="87630" y="3021330"/>
                    <a:pt x="259080" y="3178810"/>
                  </a:cubicBezTo>
                  <a:cubicBezTo>
                    <a:pt x="427990" y="3333750"/>
                    <a:pt x="668020" y="3411220"/>
                    <a:pt x="970280" y="3411220"/>
                  </a:cubicBezTo>
                  <a:cubicBezTo>
                    <a:pt x="1275080" y="3411220"/>
                    <a:pt x="1512570" y="3333750"/>
                    <a:pt x="1680210" y="3178810"/>
                  </a:cubicBezTo>
                  <a:cubicBezTo>
                    <a:pt x="1849120" y="3022600"/>
                    <a:pt x="1935480" y="2794000"/>
                    <a:pt x="1935480" y="2500630"/>
                  </a:cubicBezTo>
                  <a:lnTo>
                    <a:pt x="1935480" y="0"/>
                  </a:lnTo>
                  <a:lnTo>
                    <a:pt x="1150620" y="0"/>
                  </a:lnTo>
                  <a:lnTo>
                    <a:pt x="1150620" y="2456180"/>
                  </a:lnTo>
                  <a:cubicBezTo>
                    <a:pt x="1150620" y="2540000"/>
                    <a:pt x="1134110" y="2602230"/>
                    <a:pt x="1102360" y="2641600"/>
                  </a:cubicBezTo>
                  <a:cubicBezTo>
                    <a:pt x="1084580" y="2663190"/>
                    <a:pt x="1052830" y="2691130"/>
                    <a:pt x="970280" y="2691130"/>
                  </a:cubicBezTo>
                  <a:cubicBezTo>
                    <a:pt x="872490" y="2691130"/>
                    <a:pt x="840740" y="2653030"/>
                    <a:pt x="830580" y="2641600"/>
                  </a:cubicBezTo>
                  <a:cubicBezTo>
                    <a:pt x="797560" y="2603500"/>
                    <a:pt x="781050" y="2541270"/>
                    <a:pt x="781050" y="2457450"/>
                  </a:cubicBezTo>
                  <a:lnTo>
                    <a:pt x="781050" y="2152650"/>
                  </a:lnTo>
                  <a:lnTo>
                    <a:pt x="0" y="2151380"/>
                  </a:lnTo>
                  <a:close/>
                </a:path>
              </a:pathLst>
            </a:custGeom>
            <a:blipFill>
              <a:blip r:embed="rId42"/>
              <a:stretch>
                <a:fillRect l="-99690" t="-11090" r="-105072" b="-4116"/>
              </a:stretch>
            </a:blipFill>
          </p:spPr>
        </p:sp>
      </p:grpSp>
      <p:pic>
        <p:nvPicPr>
          <p:cNvPr id="65" name="Picture 65"/>
          <p:cNvPicPr>
            <a:picLocks noChangeAspect="1"/>
          </p:cNvPicPr>
          <p:nvPr/>
        </p:nvPicPr>
        <p:blipFill>
          <a:blip r:embed="rId3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 rot="5400000">
            <a:off x="3433171" y="4433369"/>
            <a:ext cx="1454003" cy="1258585"/>
          </a:xfrm>
          <a:prstGeom prst="rect">
            <a:avLst/>
          </a:prstGeom>
        </p:spPr>
      </p:pic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3701810" y="4310231"/>
            <a:ext cx="938781" cy="1443690"/>
            <a:chOff x="0" y="0"/>
            <a:chExt cx="2181860" cy="335534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181860" cy="3355340"/>
            </a:xfrm>
            <a:custGeom>
              <a:avLst/>
              <a:gdLst/>
              <a:ahLst/>
              <a:cxnLst/>
              <a:rect l="l" t="t" r="r" b="b"/>
              <a:pathLst>
                <a:path w="2181860" h="3355340">
                  <a:moveTo>
                    <a:pt x="2181860" y="2618740"/>
                  </a:moveTo>
                  <a:lnTo>
                    <a:pt x="783590" y="2618740"/>
                  </a:lnTo>
                  <a:lnTo>
                    <a:pt x="783590" y="2010410"/>
                  </a:lnTo>
                  <a:lnTo>
                    <a:pt x="1960880" y="2010410"/>
                  </a:lnTo>
                  <a:lnTo>
                    <a:pt x="1960880" y="1271270"/>
                  </a:lnTo>
                  <a:lnTo>
                    <a:pt x="783590" y="1271270"/>
                  </a:lnTo>
                  <a:lnTo>
                    <a:pt x="783590" y="739140"/>
                  </a:lnTo>
                  <a:lnTo>
                    <a:pt x="2156460" y="739140"/>
                  </a:lnTo>
                  <a:lnTo>
                    <a:pt x="2156460" y="0"/>
                  </a:lnTo>
                  <a:lnTo>
                    <a:pt x="0" y="0"/>
                  </a:lnTo>
                  <a:lnTo>
                    <a:pt x="0" y="3355340"/>
                  </a:lnTo>
                  <a:lnTo>
                    <a:pt x="2181860" y="3355340"/>
                  </a:lnTo>
                  <a:close/>
                </a:path>
              </a:pathLst>
            </a:custGeom>
            <a:blipFill>
              <a:blip r:embed="rId35"/>
              <a:stretch>
                <a:fillRect l="-26891" r="-26891"/>
              </a:stretch>
            </a:blipFill>
          </p:spPr>
        </p:sp>
      </p:grpSp>
      <p:grpSp>
        <p:nvGrpSpPr>
          <p:cNvPr id="68" name="Group 68"/>
          <p:cNvGrpSpPr>
            <a:grpSpLocks noChangeAspect="1"/>
          </p:cNvGrpSpPr>
          <p:nvPr/>
        </p:nvGrpSpPr>
        <p:grpSpPr>
          <a:xfrm>
            <a:off x="3597991" y="4350003"/>
            <a:ext cx="938781" cy="1443690"/>
            <a:chOff x="0" y="0"/>
            <a:chExt cx="2181860" cy="33553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2181860" cy="3355340"/>
            </a:xfrm>
            <a:custGeom>
              <a:avLst/>
              <a:gdLst/>
              <a:ahLst/>
              <a:cxnLst/>
              <a:rect l="l" t="t" r="r" b="b"/>
              <a:pathLst>
                <a:path w="2181860" h="3355340">
                  <a:moveTo>
                    <a:pt x="2181860" y="2618740"/>
                  </a:moveTo>
                  <a:lnTo>
                    <a:pt x="783590" y="2618740"/>
                  </a:lnTo>
                  <a:lnTo>
                    <a:pt x="783590" y="2010410"/>
                  </a:lnTo>
                  <a:lnTo>
                    <a:pt x="1960880" y="2010410"/>
                  </a:lnTo>
                  <a:lnTo>
                    <a:pt x="1960880" y="1271270"/>
                  </a:lnTo>
                  <a:lnTo>
                    <a:pt x="783590" y="1271270"/>
                  </a:lnTo>
                  <a:lnTo>
                    <a:pt x="783590" y="739140"/>
                  </a:lnTo>
                  <a:lnTo>
                    <a:pt x="2156460" y="739140"/>
                  </a:lnTo>
                  <a:lnTo>
                    <a:pt x="2156460" y="0"/>
                  </a:lnTo>
                  <a:lnTo>
                    <a:pt x="0" y="0"/>
                  </a:lnTo>
                  <a:lnTo>
                    <a:pt x="0" y="3355340"/>
                  </a:lnTo>
                  <a:lnTo>
                    <a:pt x="2181860" y="3355340"/>
                  </a:lnTo>
                  <a:close/>
                </a:path>
              </a:pathLst>
            </a:custGeom>
            <a:blipFill>
              <a:blip r:embed="rId43"/>
              <a:stretch>
                <a:fillRect l="-65409" r="-65409"/>
              </a:stretch>
            </a:blipFill>
          </p:spPr>
        </p:sp>
      </p:grpSp>
      <p:pic>
        <p:nvPicPr>
          <p:cNvPr id="70" name="Picture 70"/>
          <p:cNvPicPr>
            <a:picLocks noChangeAspect="1"/>
          </p:cNvPicPr>
          <p:nvPr/>
        </p:nvPicPr>
        <p:blipFill>
          <a:blip r:embed="rId4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rcRect/>
          <a:stretch>
            <a:fillRect/>
          </a:stretch>
        </p:blipFill>
        <p:spPr>
          <a:xfrm rot="5400000">
            <a:off x="5845310" y="2979367"/>
            <a:ext cx="1454003" cy="1258585"/>
          </a:xfrm>
          <a:prstGeom prst="rect">
            <a:avLst/>
          </a:prstGeom>
        </p:spPr>
      </p:pic>
      <p:grpSp>
        <p:nvGrpSpPr>
          <p:cNvPr id="71" name="Group 71"/>
          <p:cNvGrpSpPr>
            <a:grpSpLocks noChangeAspect="1"/>
          </p:cNvGrpSpPr>
          <p:nvPr/>
        </p:nvGrpSpPr>
        <p:grpSpPr>
          <a:xfrm>
            <a:off x="5889349" y="2714573"/>
            <a:ext cx="1254622" cy="1443690"/>
            <a:chOff x="0" y="0"/>
            <a:chExt cx="2915920" cy="335534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915920" cy="3356610"/>
            </a:xfrm>
            <a:custGeom>
              <a:avLst/>
              <a:gdLst/>
              <a:ahLst/>
              <a:cxnLst/>
              <a:rect l="l" t="t" r="r" b="b"/>
              <a:pathLst>
                <a:path w="2915920" h="3356610">
                  <a:moveTo>
                    <a:pt x="960120" y="2739390"/>
                  </a:moveTo>
                  <a:lnTo>
                    <a:pt x="1921510" y="2739390"/>
                  </a:lnTo>
                  <a:lnTo>
                    <a:pt x="2108200" y="3356610"/>
                  </a:lnTo>
                  <a:lnTo>
                    <a:pt x="2915920" y="3356610"/>
                  </a:lnTo>
                  <a:lnTo>
                    <a:pt x="1869440" y="0"/>
                  </a:lnTo>
                  <a:lnTo>
                    <a:pt x="1049020" y="0"/>
                  </a:lnTo>
                  <a:lnTo>
                    <a:pt x="0" y="3355340"/>
                  </a:lnTo>
                  <a:lnTo>
                    <a:pt x="778510" y="3355340"/>
                  </a:lnTo>
                  <a:lnTo>
                    <a:pt x="960120" y="2739390"/>
                  </a:lnTo>
                  <a:close/>
                  <a:moveTo>
                    <a:pt x="1442720" y="1111250"/>
                  </a:moveTo>
                  <a:lnTo>
                    <a:pt x="1701800" y="2000250"/>
                  </a:lnTo>
                  <a:lnTo>
                    <a:pt x="1179830" y="2000250"/>
                  </a:lnTo>
                  <a:lnTo>
                    <a:pt x="1442720" y="1111250"/>
                  </a:lnTo>
                  <a:close/>
                </a:path>
              </a:pathLst>
            </a:custGeom>
            <a:blipFill>
              <a:blip r:embed="rId35"/>
              <a:stretch>
                <a:fillRect l="-7556" r="-7556"/>
              </a:stretch>
            </a:blipFill>
          </p:spPr>
        </p:sp>
      </p:grpSp>
      <p:grpSp>
        <p:nvGrpSpPr>
          <p:cNvPr id="73" name="Group 73"/>
          <p:cNvGrpSpPr>
            <a:grpSpLocks noChangeAspect="1"/>
          </p:cNvGrpSpPr>
          <p:nvPr/>
        </p:nvGrpSpPr>
        <p:grpSpPr>
          <a:xfrm>
            <a:off x="5797941" y="2790195"/>
            <a:ext cx="1272827" cy="1464638"/>
            <a:chOff x="0" y="0"/>
            <a:chExt cx="2915920" cy="335534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2915920" cy="3356610"/>
            </a:xfrm>
            <a:custGeom>
              <a:avLst/>
              <a:gdLst/>
              <a:ahLst/>
              <a:cxnLst/>
              <a:rect l="l" t="t" r="r" b="b"/>
              <a:pathLst>
                <a:path w="2915920" h="3356610">
                  <a:moveTo>
                    <a:pt x="960120" y="2739390"/>
                  </a:moveTo>
                  <a:lnTo>
                    <a:pt x="1921510" y="2739390"/>
                  </a:lnTo>
                  <a:lnTo>
                    <a:pt x="2108200" y="3356610"/>
                  </a:lnTo>
                  <a:lnTo>
                    <a:pt x="2915920" y="3356610"/>
                  </a:lnTo>
                  <a:lnTo>
                    <a:pt x="1869440" y="0"/>
                  </a:lnTo>
                  <a:lnTo>
                    <a:pt x="1049020" y="0"/>
                  </a:lnTo>
                  <a:lnTo>
                    <a:pt x="0" y="3355340"/>
                  </a:lnTo>
                  <a:lnTo>
                    <a:pt x="778510" y="3355340"/>
                  </a:lnTo>
                  <a:lnTo>
                    <a:pt x="960120" y="2739390"/>
                  </a:lnTo>
                  <a:close/>
                  <a:moveTo>
                    <a:pt x="1442720" y="1111250"/>
                  </a:moveTo>
                  <a:lnTo>
                    <a:pt x="1701800" y="2000250"/>
                  </a:lnTo>
                  <a:lnTo>
                    <a:pt x="1179830" y="2000250"/>
                  </a:lnTo>
                  <a:lnTo>
                    <a:pt x="1442720" y="1111250"/>
                  </a:lnTo>
                  <a:close/>
                </a:path>
              </a:pathLst>
            </a:custGeom>
            <a:blipFill>
              <a:blip r:embed="rId46"/>
              <a:stretch>
                <a:fillRect l="-25114" r="-25114"/>
              </a:stretch>
            </a:blipFill>
          </p:spPr>
        </p:sp>
      </p:grpSp>
      <p:pic>
        <p:nvPicPr>
          <p:cNvPr id="75" name="Picture 75"/>
          <p:cNvPicPr>
            <a:picLocks noChangeAspect="1"/>
          </p:cNvPicPr>
          <p:nvPr/>
        </p:nvPicPr>
        <p:blipFill>
          <a:blip r:embed="rId4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 rot="5400000">
            <a:off x="5088307" y="4416107"/>
            <a:ext cx="1454003" cy="1258585"/>
          </a:xfrm>
          <a:prstGeom prst="rect">
            <a:avLst/>
          </a:prstGeom>
        </p:spPr>
      </p:pic>
      <p:grpSp>
        <p:nvGrpSpPr>
          <p:cNvPr id="76" name="Group 76"/>
          <p:cNvGrpSpPr>
            <a:grpSpLocks noChangeAspect="1"/>
          </p:cNvGrpSpPr>
          <p:nvPr/>
        </p:nvGrpSpPr>
        <p:grpSpPr>
          <a:xfrm>
            <a:off x="5377797" y="4414089"/>
            <a:ext cx="1194514" cy="1443690"/>
            <a:chOff x="0" y="0"/>
            <a:chExt cx="2776220" cy="335534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774950" cy="3355340"/>
            </a:xfrm>
            <a:custGeom>
              <a:avLst/>
              <a:gdLst/>
              <a:ahLst/>
              <a:cxnLst/>
              <a:rect l="l" t="t" r="r" b="b"/>
              <a:pathLst>
                <a:path w="2774950" h="3355340">
                  <a:moveTo>
                    <a:pt x="2037080" y="3355340"/>
                  </a:moveTo>
                  <a:lnTo>
                    <a:pt x="2774950" y="3355340"/>
                  </a:lnTo>
                  <a:lnTo>
                    <a:pt x="2774950" y="0"/>
                  </a:lnTo>
                  <a:lnTo>
                    <a:pt x="1808480" y="0"/>
                  </a:lnTo>
                  <a:lnTo>
                    <a:pt x="1417320" y="1812290"/>
                  </a:lnTo>
                  <a:cubicBezTo>
                    <a:pt x="1412240" y="1832610"/>
                    <a:pt x="1407160" y="1855470"/>
                    <a:pt x="1402080" y="1883410"/>
                  </a:cubicBezTo>
                  <a:cubicBezTo>
                    <a:pt x="1397000" y="1856740"/>
                    <a:pt x="1391920" y="1833880"/>
                    <a:pt x="1388110" y="1813560"/>
                  </a:cubicBezTo>
                  <a:lnTo>
                    <a:pt x="993140" y="0"/>
                  </a:lnTo>
                  <a:lnTo>
                    <a:pt x="0" y="0"/>
                  </a:lnTo>
                  <a:lnTo>
                    <a:pt x="0" y="3355340"/>
                  </a:lnTo>
                  <a:lnTo>
                    <a:pt x="699770" y="3355340"/>
                  </a:lnTo>
                  <a:lnTo>
                    <a:pt x="699770" y="1781810"/>
                  </a:lnTo>
                  <a:lnTo>
                    <a:pt x="1037590" y="3355340"/>
                  </a:lnTo>
                  <a:lnTo>
                    <a:pt x="1704340" y="3355340"/>
                  </a:lnTo>
                  <a:lnTo>
                    <a:pt x="2037080" y="1790700"/>
                  </a:lnTo>
                  <a:lnTo>
                    <a:pt x="2037080" y="3355340"/>
                  </a:lnTo>
                  <a:close/>
                </a:path>
              </a:pathLst>
            </a:custGeom>
            <a:blipFill>
              <a:blip r:embed="rId35"/>
              <a:stretch>
                <a:fillRect l="-10457" r="-10457"/>
              </a:stretch>
            </a:blipFill>
          </p:spPr>
        </p:sp>
      </p:grpSp>
      <p:grpSp>
        <p:nvGrpSpPr>
          <p:cNvPr id="78" name="Group 78"/>
          <p:cNvGrpSpPr>
            <a:grpSpLocks noChangeAspect="1"/>
          </p:cNvGrpSpPr>
          <p:nvPr/>
        </p:nvGrpSpPr>
        <p:grpSpPr>
          <a:xfrm>
            <a:off x="5264941" y="4514338"/>
            <a:ext cx="1081781" cy="1307441"/>
            <a:chOff x="0" y="0"/>
            <a:chExt cx="2776220" cy="335534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2774950" cy="3355340"/>
            </a:xfrm>
            <a:custGeom>
              <a:avLst/>
              <a:gdLst/>
              <a:ahLst/>
              <a:cxnLst/>
              <a:rect l="l" t="t" r="r" b="b"/>
              <a:pathLst>
                <a:path w="2774950" h="3355340">
                  <a:moveTo>
                    <a:pt x="2037080" y="3355340"/>
                  </a:moveTo>
                  <a:lnTo>
                    <a:pt x="2774950" y="3355340"/>
                  </a:lnTo>
                  <a:lnTo>
                    <a:pt x="2774950" y="0"/>
                  </a:lnTo>
                  <a:lnTo>
                    <a:pt x="1808480" y="0"/>
                  </a:lnTo>
                  <a:lnTo>
                    <a:pt x="1417320" y="1812290"/>
                  </a:lnTo>
                  <a:cubicBezTo>
                    <a:pt x="1412240" y="1832610"/>
                    <a:pt x="1407160" y="1855470"/>
                    <a:pt x="1402080" y="1883410"/>
                  </a:cubicBezTo>
                  <a:cubicBezTo>
                    <a:pt x="1397000" y="1856740"/>
                    <a:pt x="1391920" y="1833880"/>
                    <a:pt x="1388110" y="1813560"/>
                  </a:cubicBezTo>
                  <a:lnTo>
                    <a:pt x="993140" y="0"/>
                  </a:lnTo>
                  <a:lnTo>
                    <a:pt x="0" y="0"/>
                  </a:lnTo>
                  <a:lnTo>
                    <a:pt x="0" y="3355340"/>
                  </a:lnTo>
                  <a:lnTo>
                    <a:pt x="699770" y="3355340"/>
                  </a:lnTo>
                  <a:lnTo>
                    <a:pt x="699770" y="1781810"/>
                  </a:lnTo>
                  <a:lnTo>
                    <a:pt x="1037590" y="3355340"/>
                  </a:lnTo>
                  <a:lnTo>
                    <a:pt x="1704340" y="3355340"/>
                  </a:lnTo>
                  <a:lnTo>
                    <a:pt x="2037080" y="1790700"/>
                  </a:lnTo>
                  <a:lnTo>
                    <a:pt x="2037080" y="3355340"/>
                  </a:lnTo>
                  <a:close/>
                </a:path>
              </a:pathLst>
            </a:custGeom>
            <a:blipFill>
              <a:blip r:embed="rId49"/>
              <a:stretch>
                <a:fillRect l="-41084" r="-41084"/>
              </a:stretch>
            </a:blipFill>
          </p:spPr>
        </p:sp>
      </p:grpSp>
      <p:pic>
        <p:nvPicPr>
          <p:cNvPr id="80" name="Picture 80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4387499" y="3381750"/>
            <a:ext cx="964030" cy="698921"/>
          </a:xfrm>
          <a:prstGeom prst="rect">
            <a:avLst/>
          </a:prstGeom>
        </p:spPr>
      </p:pic>
      <p:sp>
        <p:nvSpPr>
          <p:cNvPr id="82" name="TextBox 82"/>
          <p:cNvSpPr txBox="1"/>
          <p:nvPr/>
        </p:nvSpPr>
        <p:spPr>
          <a:xfrm>
            <a:off x="7113764" y="2191336"/>
            <a:ext cx="2588603" cy="594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5054" lvl="1" indent="-87527">
              <a:lnSpc>
                <a:spcPts val="1135"/>
              </a:lnSpc>
              <a:buFont typeface="Arial"/>
              <a:buChar char="•"/>
            </a:pPr>
            <a:r>
              <a:rPr lang="en-US" sz="810" dirty="0">
                <a:solidFill>
                  <a:srgbClr val="000000"/>
                </a:solidFill>
                <a:latin typeface="Open Sans Light Bold"/>
              </a:rPr>
              <a:t> </a:t>
            </a:r>
          </a:p>
          <a:p>
            <a:pPr>
              <a:lnSpc>
                <a:spcPts val="1135"/>
              </a:lnSpc>
            </a:pPr>
            <a:endParaRPr lang="en-US" sz="810" dirty="0">
              <a:solidFill>
                <a:srgbClr val="000000"/>
              </a:solidFill>
              <a:latin typeface="Open Sans Light Bold"/>
            </a:endParaRPr>
          </a:p>
          <a:p>
            <a:pPr>
              <a:lnSpc>
                <a:spcPts val="1135"/>
              </a:lnSpc>
            </a:pPr>
            <a:endParaRPr lang="en-US" sz="810" dirty="0">
              <a:solidFill>
                <a:srgbClr val="000000"/>
              </a:solidFill>
              <a:latin typeface="Open Sans Light Bold"/>
            </a:endParaRPr>
          </a:p>
          <a:p>
            <a:pPr>
              <a:lnSpc>
                <a:spcPts val="252"/>
              </a:lnSpc>
            </a:pPr>
            <a:endParaRPr lang="en-US" sz="810" dirty="0">
              <a:solidFill>
                <a:srgbClr val="000000"/>
              </a:solidFill>
              <a:latin typeface="Open Sans Light Bold"/>
            </a:endParaRPr>
          </a:p>
          <a:p>
            <a:pPr>
              <a:lnSpc>
                <a:spcPts val="1135"/>
              </a:lnSpc>
            </a:pPr>
            <a:endParaRPr lang="en-US" sz="810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774829" y="6802475"/>
            <a:ext cx="446348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Inclusió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87" name="TextBox 87"/>
          <p:cNvSpPr txBox="1"/>
          <p:nvPr/>
        </p:nvSpPr>
        <p:spPr>
          <a:xfrm>
            <a:off x="1698098" y="6802475"/>
            <a:ext cx="740273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Convivència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2903132" y="6802475"/>
            <a:ext cx="818619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Sostenibilitat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4197551" y="6802475"/>
            <a:ext cx="744040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Participació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5399148" y="6802475"/>
            <a:ext cx="676742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Autonomia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7417710" y="6784796"/>
            <a:ext cx="725783" cy="31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1"/>
              </a:lnSpc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ciutadania</a:t>
            </a:r>
            <a:r>
              <a:rPr lang="en-US" sz="1100" dirty="0">
                <a:solidFill>
                  <a:srgbClr val="000000"/>
                </a:solidFill>
                <a:latin typeface="Atma Light"/>
              </a:rPr>
              <a:t> global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535177" y="6802475"/>
            <a:ext cx="441075" cy="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Gènere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8587424" y="6781615"/>
            <a:ext cx="1006306" cy="3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1"/>
              </a:lnSpc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Acció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  <a:p>
            <a:pPr>
              <a:lnSpc>
                <a:spcPts val="1241"/>
              </a:lnSpc>
            </a:pPr>
            <a:r>
              <a:rPr lang="en-US" sz="1100" dirty="0" err="1">
                <a:solidFill>
                  <a:srgbClr val="000000"/>
                </a:solidFill>
                <a:latin typeface="Atma Light"/>
              </a:rPr>
              <a:t>comunitària</a:t>
            </a:r>
            <a:endParaRPr lang="en-US" sz="1100" dirty="0">
              <a:solidFill>
                <a:srgbClr val="000000"/>
              </a:solidFill>
              <a:latin typeface="Atma Light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166475" y="6468816"/>
            <a:ext cx="9406078" cy="23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3"/>
              </a:lnSpc>
              <a:spcBef>
                <a:spcPct val="0"/>
              </a:spcBef>
            </a:pPr>
            <a:r>
              <a:rPr lang="en-US" sz="1430">
                <a:solidFill>
                  <a:srgbClr val="000000"/>
                </a:solidFill>
                <a:latin typeface="Chewy"/>
              </a:rPr>
              <a:t>Les activitats que podeu trobar en aquesta proposta educativa es realitzen sota una mirada de: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11475" y="997667"/>
            <a:ext cx="1761758" cy="278089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270"/>
              </a:lnSpc>
              <a:defRPr sz="1565" spc="78">
                <a:solidFill>
                  <a:srgbClr val="000000"/>
                </a:solidFill>
                <a:latin typeface="Chewy Bold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Crea!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08103" y="2906733"/>
            <a:ext cx="1943302" cy="278089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270"/>
              </a:lnSpc>
              <a:defRPr sz="1565" spc="78">
                <a:solidFill>
                  <a:srgbClr val="000000"/>
                </a:solidFill>
                <a:latin typeface="Chewy 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Juga!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92134" y="4787676"/>
            <a:ext cx="1943302" cy="278089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270"/>
              </a:lnSpc>
              <a:defRPr sz="1565" spc="78">
                <a:solidFill>
                  <a:srgbClr val="000000"/>
                </a:solidFill>
                <a:latin typeface="Chewy Bold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Emociona't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7201604" y="4860948"/>
            <a:ext cx="1943302" cy="278089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270"/>
              </a:lnSpc>
              <a:defRPr sz="1565" spc="78">
                <a:solidFill>
                  <a:srgbClr val="000000"/>
                </a:solidFill>
                <a:latin typeface="Chewy Bold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Mou-te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490072" y="2945190"/>
            <a:ext cx="1943302" cy="278089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270"/>
              </a:lnSpc>
              <a:defRPr sz="1565" spc="78">
                <a:solidFill>
                  <a:srgbClr val="000000"/>
                </a:solidFill>
                <a:latin typeface="Chewy Bold"/>
              </a:defRPr>
            </a:lvl1pPr>
          </a:lstStyle>
          <a:p>
            <a:r>
              <a:rPr lang="ca-ES" dirty="0">
                <a:solidFill>
                  <a:schemeClr val="bg1"/>
                </a:solidFill>
              </a:rPr>
              <a:t>Activa't!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080121" y="1111465"/>
            <a:ext cx="1943302" cy="278089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en-US" sz="1565" spc="78" dirty="0">
                <a:solidFill>
                  <a:schemeClr val="bg1"/>
                </a:solidFill>
                <a:latin typeface="Chewy Bold"/>
              </a:rPr>
              <a:t>Activitats </a:t>
            </a:r>
            <a:r>
              <a:rPr lang="ca-ES" sz="1565" spc="78" dirty="0">
                <a:solidFill>
                  <a:schemeClr val="bg1"/>
                </a:solidFill>
                <a:latin typeface="Chewy Bold"/>
              </a:rPr>
              <a:t>Puntuals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238579" y="1338171"/>
            <a:ext cx="2455248" cy="2322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Espai destinat a desenvolupar la creativitat dels infants i </a:t>
            </a:r>
            <a:r>
              <a:rPr lang="ca-ES" sz="1000" dirty="0" err="1">
                <a:solidFill>
                  <a:srgbClr val="000000"/>
                </a:solidFill>
                <a:latin typeface="Open Sans Light"/>
              </a:rPr>
              <a:t>aque</a:t>
            </a:r>
            <a:r>
              <a:rPr lang="ca-ES" sz="1000" dirty="0">
                <a:solidFill>
                  <a:srgbClr val="000000"/>
                </a:solidFill>
                <a:latin typeface="Open Sans Light"/>
              </a:rPr>
              <a:t> a través de diferents propostes puguin experimentar amb tot tipus de materials i creacions artístiques:</a:t>
            </a: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ca-ES" sz="1000" dirty="0">
              <a:solidFill>
                <a:srgbClr val="000000"/>
              </a:solidFill>
              <a:latin typeface="Open Sans Light"/>
            </a:endParaRPr>
          </a:p>
          <a:p>
            <a:pPr marL="171450" indent="-171450" algn="just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solidFill>
                  <a:srgbClr val="000000"/>
                </a:solidFill>
                <a:latin typeface="Open Sans Light Bold"/>
              </a:rPr>
              <a:t>Collarets de paper</a:t>
            </a:r>
          </a:p>
          <a:p>
            <a:pPr marL="171450" indent="-171450" algn="just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>
                <a:solidFill>
                  <a:srgbClr val="000000"/>
                </a:solidFill>
                <a:latin typeface="Open Sans Light Bold"/>
              </a:rPr>
              <a:t>Llum de tardor</a:t>
            </a:r>
            <a:endParaRPr lang="ca-ES" sz="1000" b="1" dirty="0">
              <a:solidFill>
                <a:srgbClr val="000000"/>
              </a:solidFill>
              <a:latin typeface="Open Sans Light Bold"/>
            </a:endParaRPr>
          </a:p>
          <a:p>
            <a:pPr marL="171450" indent="-171450" algn="just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solidFill>
                  <a:srgbClr val="000000"/>
                </a:solidFill>
                <a:latin typeface="Open Sans Light Bold"/>
              </a:rPr>
              <a:t>Polseres fil</a:t>
            </a:r>
          </a:p>
          <a:p>
            <a:pPr marL="171450" indent="-171450" algn="just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 err="1">
                <a:solidFill>
                  <a:srgbClr val="000000"/>
                </a:solidFill>
                <a:latin typeface="Open Sans Light Bold"/>
              </a:rPr>
              <a:t>Grafitis</a:t>
            </a:r>
            <a:r>
              <a:rPr lang="ca-ES" sz="1000" b="1" dirty="0">
                <a:solidFill>
                  <a:srgbClr val="000000"/>
                </a:solidFill>
                <a:latin typeface="Open Sans Light Bold"/>
              </a:rPr>
              <a:t> “Bon profit”</a:t>
            </a:r>
          </a:p>
          <a:p>
            <a:pPr marL="171450" indent="-171450" algn="just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3" name="TextBox 103"/>
          <p:cNvSpPr txBox="1"/>
          <p:nvPr/>
        </p:nvSpPr>
        <p:spPr>
          <a:xfrm>
            <a:off x="339294" y="5176278"/>
            <a:ext cx="2658954" cy="1440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6"/>
              </a:lnSpc>
              <a:spcBef>
                <a:spcPct val="0"/>
              </a:spcBef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Activitats de cohesió 'educació emocional, i  dinàmiques de grup, </a:t>
            </a:r>
          </a:p>
          <a:p>
            <a:pPr algn="ctr">
              <a:lnSpc>
                <a:spcPts val="1246"/>
              </a:lnSpc>
              <a:spcBef>
                <a:spcPct val="0"/>
              </a:spcBef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activitats de cooperació i no competitives</a:t>
            </a:r>
          </a:p>
          <a:p>
            <a:pPr algn="ctr">
              <a:lnSpc>
                <a:spcPts val="1246"/>
              </a:lnSpc>
              <a:spcBef>
                <a:spcPct val="0"/>
              </a:spcBef>
            </a:pPr>
            <a:endParaRPr lang="ca-ES" sz="1000" dirty="0">
              <a:solidFill>
                <a:srgbClr val="000000"/>
              </a:solidFill>
              <a:latin typeface="Open Sans Light"/>
            </a:endParaRPr>
          </a:p>
          <a:p>
            <a:pPr marL="171450" lvl="1" indent="-171450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Els detectius (coneixença)</a:t>
            </a:r>
          </a:p>
          <a:p>
            <a:pPr marL="171450" lvl="1" indent="-171450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Dinàmica dels gomets (inclusió)</a:t>
            </a:r>
          </a:p>
          <a:p>
            <a:pPr marL="171450" lvl="1" indent="-171450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Els globus (treball en equip)</a:t>
            </a:r>
          </a:p>
          <a:p>
            <a:pPr marL="171450" lvl="1" indent="-171450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La frase maleïda (comunicació)</a:t>
            </a:r>
          </a:p>
          <a:p>
            <a:pPr marL="97156" lvl="1" indent="-171450">
              <a:lnSpc>
                <a:spcPts val="1260"/>
              </a:lnSpc>
              <a:spcBef>
                <a:spcPct val="0"/>
              </a:spcBef>
              <a:buFontTx/>
              <a:buChar char="-"/>
            </a:pPr>
            <a:endParaRPr lang="en-US" sz="1000" b="1" dirty="0">
              <a:latin typeface="Open Sans Light Bold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7463914" y="3287228"/>
            <a:ext cx="202735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ca-ES" sz="1050" dirty="0">
                <a:solidFill>
                  <a:srgbClr val="000000"/>
                </a:solidFill>
                <a:latin typeface="Open Sans Light"/>
              </a:rPr>
              <a:t>Activitat esportiva on es treballa amb un sistema que potencia les conductes esportives i solidàries per tal de poder incidir en el treball de valors: 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6987218" y="5188120"/>
            <a:ext cx="2642959" cy="1321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Experimentar amb el llenguatge corporal, amb la música i amb la creativitat a través de la dansa, la música, la festa... </a:t>
            </a:r>
          </a:p>
          <a:p>
            <a:pPr algn="just">
              <a:lnSpc>
                <a:spcPts val="1260"/>
              </a:lnSpc>
            </a:pPr>
            <a:endParaRPr lang="ca-ES" sz="1000" dirty="0">
              <a:solidFill>
                <a:srgbClr val="000000"/>
              </a:solidFill>
              <a:latin typeface="Open Sans Light"/>
            </a:endParaRPr>
          </a:p>
          <a:p>
            <a:pPr marL="171450" indent="-171450" algn="just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Les 7 diferències    . Les pel·lícules    </a:t>
            </a:r>
          </a:p>
          <a:p>
            <a:pPr marL="171450" indent="-171450" algn="just">
              <a:lnSpc>
                <a:spcPts val="1260"/>
              </a:lnSpc>
              <a:buFont typeface="Arial" panose="020B0604020202020204" pitchFamily="34" charset="0"/>
              <a:buChar char="•"/>
            </a:pPr>
            <a:r>
              <a:rPr lang="ca-ES" sz="1000" b="1" dirty="0" err="1">
                <a:latin typeface="Open Sans Light Bold"/>
              </a:rPr>
              <a:t>Impro</a:t>
            </a:r>
            <a:r>
              <a:rPr lang="ca-ES" sz="1000" b="1" dirty="0">
                <a:latin typeface="Open Sans Light Bold"/>
              </a:rPr>
              <a:t> show             . Just </a:t>
            </a:r>
            <a:r>
              <a:rPr lang="ca-ES" sz="1000" b="1" dirty="0" err="1">
                <a:latin typeface="Open Sans Light Bold"/>
              </a:rPr>
              <a:t>dance</a:t>
            </a:r>
            <a:endParaRPr lang="ca-ES" sz="1000" b="1" dirty="0">
              <a:latin typeface="Open Sans Light Bold"/>
            </a:endParaRPr>
          </a:p>
          <a:p>
            <a:pPr algn="just">
              <a:lnSpc>
                <a:spcPts val="1260"/>
              </a:lnSpc>
            </a:pPr>
            <a:endParaRPr lang="en-US" sz="900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6928497" y="1456556"/>
            <a:ext cx="2562767" cy="993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ca-ES" sz="1050" dirty="0">
                <a:latin typeface="Open Sans Light"/>
              </a:rPr>
              <a:t>Proposta d’activitats innovadores i de caire integrador de caràcter transversal entre tots els grups de l’escola vinculades a dates especials amb l'objectiu de generar més consciència</a:t>
            </a: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en-US" sz="1050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128" name="Picture 124">
            <a:extLst>
              <a:ext uri="{FF2B5EF4-FFF2-40B4-BE49-F238E27FC236}">
                <a16:creationId xmlns:a16="http://schemas.microsoft.com/office/drawing/2014/main" xmlns="" id="{EAED5C6A-F6AF-492F-9466-C08E614D280C}"/>
              </a:ext>
            </a:extLst>
          </p:cNvPr>
          <p:cNvPicPr>
            <a:picLocks noChangeAspect="1"/>
          </p:cNvPicPr>
          <p:nvPr/>
        </p:nvPicPr>
        <p:blipFill>
          <a:blip r:embed="rId52"/>
          <a:srcRect/>
          <a:stretch>
            <a:fillRect/>
          </a:stretch>
        </p:blipFill>
        <p:spPr>
          <a:xfrm>
            <a:off x="7182061" y="94829"/>
            <a:ext cx="1189086" cy="80959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xmlns="" id="{54321035-560B-4762-A55A-88D9EF6162DC}"/>
              </a:ext>
            </a:extLst>
          </p:cNvPr>
          <p:cNvSpPr/>
          <p:nvPr/>
        </p:nvSpPr>
        <p:spPr>
          <a:xfrm>
            <a:off x="3937772" y="374518"/>
            <a:ext cx="2906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64"/>
              </a:lnSpc>
            </a:pPr>
            <a:r>
              <a:rPr lang="ca-ES" sz="1100" spc="140" dirty="0">
                <a:solidFill>
                  <a:srgbClr val="FFFFFF"/>
                </a:solidFill>
                <a:latin typeface="League Spartan"/>
              </a:rPr>
              <a:t>Novembre</a:t>
            </a:r>
            <a:r>
              <a:rPr lang="en-US" sz="1100" spc="140" dirty="0">
                <a:solidFill>
                  <a:srgbClr val="FFFFFF"/>
                </a:solidFill>
                <a:latin typeface="League Spartan"/>
              </a:rPr>
              <a:t> de 2022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xmlns="" id="{2E9C34F7-A96D-4BE2-856E-0E242A7FF3A5}"/>
              </a:ext>
            </a:extLst>
          </p:cNvPr>
          <p:cNvSpPr/>
          <p:nvPr/>
        </p:nvSpPr>
        <p:spPr>
          <a:xfrm>
            <a:off x="118416" y="3233035"/>
            <a:ext cx="2622836" cy="180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ca-ES" sz="1000" dirty="0">
                <a:solidFill>
                  <a:srgbClr val="000000"/>
                </a:solidFill>
                <a:latin typeface="Open Sans Light"/>
              </a:rPr>
              <a:t>Activitats  per tal de potenciar la participació col·lectiva, la implicació, així com el desenvolupament de les habilitats socials . </a:t>
            </a:r>
          </a:p>
          <a:p>
            <a:pPr lvl="0" algn="ctr"/>
            <a:endParaRPr lang="ca-ES" sz="400" dirty="0">
              <a:solidFill>
                <a:sysClr val="windowText" lastClr="000000"/>
              </a:solidFill>
            </a:endParaRPr>
          </a:p>
          <a:p>
            <a:pPr marL="171450" lvl="1" indent="-171450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La bandera</a:t>
            </a:r>
          </a:p>
          <a:p>
            <a:pPr marL="171450" lvl="1" indent="-171450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Jocs amb paracaigudes</a:t>
            </a:r>
          </a:p>
          <a:p>
            <a:pPr marL="171450" lvl="1" indent="-171450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Touch </a:t>
            </a:r>
            <a:r>
              <a:rPr lang="ca-ES" sz="1000" b="1" dirty="0" err="1">
                <a:latin typeface="Open Sans Light Bold"/>
              </a:rPr>
              <a:t>down</a:t>
            </a:r>
            <a:endParaRPr lang="ca-ES" sz="1000" b="1" dirty="0">
              <a:latin typeface="Open Sans Light Bold"/>
            </a:endParaRPr>
          </a:p>
          <a:p>
            <a:pPr marL="171450" lvl="1" indent="-171450">
              <a:lnSpc>
                <a:spcPts val="1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El gat i la rata (joc de pilota)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lang="en-US" sz="900" b="1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lang="en-US" sz="900" b="1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xmlns="" id="{AE736A13-37E0-4362-821A-EEAD0C5CC25A}"/>
              </a:ext>
            </a:extLst>
          </p:cNvPr>
          <p:cNvSpPr/>
          <p:nvPr/>
        </p:nvSpPr>
        <p:spPr>
          <a:xfrm>
            <a:off x="7374545" y="4119377"/>
            <a:ext cx="240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Pilotes fora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En repta’t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000" b="1" dirty="0" err="1">
                <a:latin typeface="Open Sans Light Bold"/>
              </a:rPr>
              <a:t>Frisbee</a:t>
            </a:r>
            <a:r>
              <a:rPr lang="ca-ES" sz="1000" b="1" dirty="0">
                <a:latin typeface="Open Sans Light Bold"/>
              </a:rPr>
              <a:t> golf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000" b="1" dirty="0">
                <a:latin typeface="Open Sans Light Bold"/>
              </a:rPr>
              <a:t>Espavila’t (esports i enigmes)</a:t>
            </a:r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xmlns="" id="{56F56190-09D2-410B-9806-F4097C304C87}"/>
              </a:ext>
            </a:extLst>
          </p:cNvPr>
          <p:cNvSpPr/>
          <p:nvPr/>
        </p:nvSpPr>
        <p:spPr>
          <a:xfrm>
            <a:off x="6858991" y="2291420"/>
            <a:ext cx="2561493" cy="36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" lvl="1" algn="ctr">
              <a:lnSpc>
                <a:spcPts val="2400"/>
              </a:lnSpc>
              <a:spcAft>
                <a:spcPts val="1200"/>
              </a:spcAft>
            </a:pPr>
            <a:r>
              <a:rPr lang="es-ES" sz="1400" dirty="0">
                <a:latin typeface="Berlin Sans FB" panose="020E0602020502020306" pitchFamily="34" charset="0"/>
              </a:rPr>
              <a:t>Dia internacional </a:t>
            </a:r>
            <a:r>
              <a:rPr lang="ca-ES" sz="1400" dirty="0">
                <a:latin typeface="Berlin Sans FB" panose="020E0602020502020306" pitchFamily="34" charset="0"/>
              </a:rPr>
              <a:t>dels  infants</a:t>
            </a:r>
          </a:p>
        </p:txBody>
      </p:sp>
      <p:pic>
        <p:nvPicPr>
          <p:cNvPr id="109" name="Picture 2" descr="Logotip entitat">
            <a:extLst>
              <a:ext uri="{FF2B5EF4-FFF2-40B4-BE49-F238E27FC236}">
                <a16:creationId xmlns:a16="http://schemas.microsoft.com/office/drawing/2014/main" xmlns="" id="{BD4A0414-0421-46AE-874C-70B0E674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77" y="118491"/>
            <a:ext cx="1189094" cy="7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Personalització</PresentationFormat>
  <Paragraphs>204</Paragraphs>
  <Slides>3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</vt:i4>
      </vt:variant>
    </vt:vector>
  </HeadingPairs>
  <TitlesOfParts>
    <vt:vector size="14" baseType="lpstr">
      <vt:lpstr>Arial</vt:lpstr>
      <vt:lpstr>Open Sans Light</vt:lpstr>
      <vt:lpstr>Open Sans Light Bold</vt:lpstr>
      <vt:lpstr>Calibri</vt:lpstr>
      <vt:lpstr>Berlin Sans FB</vt:lpstr>
      <vt:lpstr>League Spartan</vt:lpstr>
      <vt:lpstr>Microsoft Sans Serif</vt:lpstr>
      <vt:lpstr>Chewy Bold</vt:lpstr>
      <vt:lpstr>Chewy</vt:lpstr>
      <vt:lpstr>Atma Light</vt:lpstr>
      <vt:lpstr>Office Theme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graelles curs 21-22</dc:title>
  <dc:creator>Paidos Pi d'en Xandri</dc:creator>
  <cp:lastModifiedBy>Gestio</cp:lastModifiedBy>
  <cp:revision>80</cp:revision>
  <dcterms:created xsi:type="dcterms:W3CDTF">2006-08-16T00:00:00Z</dcterms:created>
  <dcterms:modified xsi:type="dcterms:W3CDTF">2022-10-28T12:01:45Z</dcterms:modified>
  <dc:identifier>DAEtbzMgwxc</dc:identifier>
</cp:coreProperties>
</file>